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04A"/>
    <a:srgbClr val="003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>
      <p:cViewPr>
        <p:scale>
          <a:sx n="70" d="100"/>
          <a:sy n="70" d="100"/>
        </p:scale>
        <p:origin x="480" y="5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AE13E-C1C8-4571-9E22-4F902FDEB06F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1DA14-0117-4905-93D7-A0597508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3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457201"/>
            <a:ext cx="10363200" cy="1470025"/>
          </a:xfrm>
        </p:spPr>
        <p:txBody>
          <a:bodyPr anchor="b"/>
          <a:lstStyle>
            <a:lvl1pPr algn="l">
              <a:defRPr baseline="0">
                <a:solidFill>
                  <a:srgbClr val="003A5D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STYLE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590800"/>
            <a:ext cx="10363200" cy="137160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800" b="1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Presenter(s), Title(s), Affiliation(s)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1905000"/>
            <a:ext cx="10363200" cy="0"/>
          </a:xfrm>
          <a:prstGeom prst="line">
            <a:avLst/>
          </a:prstGeom>
          <a:ln w="28575">
            <a:solidFill>
              <a:srgbClr val="6CC0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4267200"/>
            <a:ext cx="10363200" cy="990600"/>
          </a:xfrm>
        </p:spPr>
        <p:txBody>
          <a:bodyPr>
            <a:noAutofit/>
          </a:bodyPr>
          <a:lstStyle>
            <a:lvl1pPr marL="0" indent="0">
              <a:spcBef>
                <a:spcPts val="300"/>
              </a:spcBef>
              <a:buNone/>
              <a:defRPr sz="2000" b="1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What (meeting, conference, webinar) , Where, When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1B1E2BD-AF6F-42FA-A351-B811BB393F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681853"/>
            <a:ext cx="2852114" cy="11094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FF7244-E559-409F-92F7-AD517A2E9E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1000" y="5715000"/>
            <a:ext cx="1554480" cy="914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9F5B9F8-7B4F-4EDF-B68A-CC996E67B9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5816920"/>
            <a:ext cx="2007524" cy="814647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F6D327A9-74E8-4209-B374-974834DC293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96" y="5715703"/>
            <a:ext cx="2131753" cy="10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7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7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3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8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5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7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6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1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48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4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68164-8ADD-4DF7-B352-A1291E637DC8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788E-E38E-4124-BA2B-69C1A1EC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0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3A5D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ClrTx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Tx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Tx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tabLst>
                <a:tab pos="2571750" algn="l"/>
              </a:tabLst>
            </a:pPr>
            <a:r>
              <a:rPr lang="en-US" dirty="0"/>
              <a:t>PROJECT SOAR OVERVIEW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Eileen Yam, Deputy Director, Project SOAR</a:t>
            </a:r>
          </a:p>
          <a:p>
            <a:r>
              <a:rPr lang="en-US" dirty="0"/>
              <a:t>Population Council, Washington DC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14400" y="3733800"/>
            <a:ext cx="10363200" cy="990600"/>
          </a:xfrm>
        </p:spPr>
        <p:txBody>
          <a:bodyPr/>
          <a:lstStyle/>
          <a:p>
            <a:r>
              <a:rPr lang="en-US" dirty="0"/>
              <a:t>Making evidence accessible and usable: meaningful engagement of communities, programs, and policymakers in HIV implementation science</a:t>
            </a:r>
          </a:p>
          <a:p>
            <a:r>
              <a:rPr lang="en-US" dirty="0"/>
              <a:t>IAS 2019  │  Mexico City, Mexico</a:t>
            </a:r>
          </a:p>
          <a:p>
            <a:r>
              <a:rPr lang="en-US" dirty="0"/>
              <a:t>21 July 2019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2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9CFCEDAC-EEBD-4BA3-9C8B-2C6CECF9C4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684595"/>
            <a:ext cx="12801935" cy="5335206"/>
          </a:xfrm>
        </p:spPr>
      </p:pic>
    </p:spTree>
    <p:extLst>
      <p:ext uri="{BB962C8B-B14F-4D97-AF65-F5344CB8AC3E}">
        <p14:creationId xmlns:p14="http://schemas.microsoft.com/office/powerpoint/2010/main" val="2405231088"/>
      </p:ext>
    </p:extLst>
  </p:cSld>
  <p:clrMapOvr>
    <a:masterClrMapping/>
  </p:clrMapOvr>
</p:sld>
</file>

<file path=ppt/theme/theme1.xml><?xml version="1.0" encoding="utf-8"?>
<a:theme xmlns:a="http://schemas.openxmlformats.org/drawingml/2006/main" name="201508_SOARSlideMaster">
  <a:themeElements>
    <a:clrScheme name="Evidence">
      <a:dk1>
        <a:sysClr val="windowText" lastClr="000000"/>
      </a:dk1>
      <a:lt1>
        <a:sysClr val="window" lastClr="FFFFFF"/>
      </a:lt1>
      <a:dk2>
        <a:srgbClr val="003A5D"/>
      </a:dk2>
      <a:lt2>
        <a:srgbClr val="EEECE1"/>
      </a:lt2>
      <a:accent1>
        <a:srgbClr val="003A5D"/>
      </a:accent1>
      <a:accent2>
        <a:srgbClr val="6CC04A"/>
      </a:accent2>
      <a:accent3>
        <a:srgbClr val="999899"/>
      </a:accent3>
      <a:accent4>
        <a:srgbClr val="61829F"/>
      </a:accent4>
      <a:accent5>
        <a:srgbClr val="B9F4A4"/>
      </a:accent5>
      <a:accent6>
        <a:srgbClr val="CBCACB"/>
      </a:accent6>
      <a:hlink>
        <a:srgbClr val="003A5D"/>
      </a:hlink>
      <a:folHlink>
        <a:srgbClr val="CFEDF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51E3906-8FAA-48ED-A0A4-DDC8ADD351CC}" vid="{6510AEDC-EADA-4E42-9B50-F3591E924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20180430_ProjectSOAR_template_widescreen</Template>
  <TotalTime>79</TotalTime>
  <Words>45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Wingdings</vt:lpstr>
      <vt:lpstr>201508_SOARSlideMaster</vt:lpstr>
      <vt:lpstr>PROJECT SOAR OVERVIEW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SOAR OVERVIEW</dc:title>
  <dc:creator>Sherry Hutchinson</dc:creator>
  <cp:lastModifiedBy>Sherry Hutchinson</cp:lastModifiedBy>
  <cp:revision>8</cp:revision>
  <dcterms:created xsi:type="dcterms:W3CDTF">2019-07-18T13:02:22Z</dcterms:created>
  <dcterms:modified xsi:type="dcterms:W3CDTF">2019-07-21T17:35:27Z</dcterms:modified>
</cp:coreProperties>
</file>