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6" r:id="rId4"/>
    <p:sldId id="260" r:id="rId5"/>
    <p:sldId id="262" r:id="rId6"/>
    <p:sldId id="268" r:id="rId7"/>
    <p:sldId id="265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2"/>
    <p:restoredTop sz="94631"/>
  </p:normalViewPr>
  <p:slideViewPr>
    <p:cSldViewPr snapToGrid="0" snapToObjects="1">
      <p:cViewPr>
        <p:scale>
          <a:sx n="71" d="100"/>
          <a:sy n="71" d="100"/>
        </p:scale>
        <p:origin x="360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2075-D78C-E842-A208-67B49D7FE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40E4A-35A2-5240-8CFF-11DCDAB90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E4B7B-B59C-B247-B21A-39B01F6A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E25B7-9CEB-9E47-95DC-BF73736A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BBC7-517B-0E42-A7AD-25D40812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0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2F36-FB67-2544-9A5B-33A69DC1F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73C77-1C7E-7049-80D4-245285C7B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F35C4-3BBA-BD4A-AA82-A203F19D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6220-BFCE-994F-8021-94BA03AB3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20CB-4266-8848-A168-4A74D8503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0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86E209-1889-2F4E-AD69-49908234C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D703F-EE5F-7D49-A0D1-C4B4CAB08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A8105-4A49-6045-AA67-D47A0C9B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7A08A-A450-FC48-9000-F5A3AFDD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41886-ADE9-7C46-ADE3-4AA90C0E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1756-70EC-C540-B774-F7898D21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B41F-DD01-F24D-BBF3-B2E59E06D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CE249-FCDC-5942-B1A3-E3372FD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813E9-68E5-B64B-B30D-1305BB5B0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AC943-3A5A-0443-926A-6D59385D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6FBDA-D5A8-5647-9E26-1217079E9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E7F06-21A3-5247-BC2F-6B51E1667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DFAE-C979-D84F-9703-41C5E3E2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9FC46-E3F6-D247-8752-AE84B8CA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AC430-B719-3941-8F24-199AAE1E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1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F86A-0B68-874A-B9F7-2E4825DD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41580-9660-D048-8258-772B0C43E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E7FBC-2B1E-8442-B693-4F8CDBA7F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53CBF-4CFD-9B49-BFFE-FCB82D8C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C4D0-69E5-514D-B4EC-737D739A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C48D4-A6FE-CC48-A0B0-ECCE5102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5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178A-AE4D-6541-A4E1-3244217D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A17B-8583-EC4B-8A90-CD1D437B5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03AD6-8940-ED49-9221-F104CE041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7D2FB-C862-6742-81A3-F82830BCF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F2D41-EA0C-CB45-93C0-A7C143695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DB064-7ED4-8E49-88A6-946D4725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FC13F-7445-0E47-917F-11F80EDA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779426-6151-1643-B97E-B3AABE53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0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FB7F-4E0E-4C41-B365-B7999CC9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5997F-B4E9-2B43-B4B2-964B3157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669F5-4A1A-AC4A-B6D0-0970B5AC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EDB71-F437-6544-8C90-016A21AA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6ED07-B74F-5043-90E9-8C54992C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3402A-0336-5F4F-9D61-BE2004E97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29D2F-F71D-4946-A7EA-A292BEAA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A090-BAE5-964D-9F60-C5271580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2E34E-065A-204E-A59A-64F4D0CD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A478B-475E-A540-BC83-5C9A7C78F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66768-0A87-4546-947F-5D9BB070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3A79E-C8A1-3647-ADEC-B634506D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B766F-8A0B-F24B-A1C8-E252C959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4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6F52-813C-2A48-99A0-68631D4B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2FC19-90B5-A54C-A38D-402C56499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00A4-67B5-9944-B876-192704551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CCD85-2190-6347-B0FB-2DA40559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7E544-B2BA-694A-AF31-D4771DD69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564C5-F955-014E-AEDC-8D2CB149A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DF650-1EE2-3C4E-AA08-9B178A22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43028-EC82-584B-B51E-BA3281192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328E5-F4F5-D94D-995A-EAB3333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34C41-695E-7B4C-B316-EED3DF07758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07600-76C4-D54F-9EBE-E9419C2AF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56031-961E-B14E-A02D-E5B47E9F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8141D-C4AA-7845-A97C-37934241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tiff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CFE57-7D7B-B348-A50E-FB79CBA0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Professor</a:t>
            </a:r>
          </a:p>
          <a:p>
            <a:r>
              <a:rPr lang="en-US" dirty="0">
                <a:latin typeface="Helvetica" pitchFamily="2" charset="0"/>
              </a:rPr>
              <a:t>International Clinical Researcher</a:t>
            </a:r>
          </a:p>
          <a:p>
            <a:r>
              <a:rPr lang="en-US" dirty="0">
                <a:latin typeface="Helvetica" pitchFamily="2" charset="0"/>
              </a:rPr>
              <a:t>Guideline writer</a:t>
            </a:r>
          </a:p>
          <a:p>
            <a:r>
              <a:rPr lang="en-US" dirty="0">
                <a:latin typeface="Helvetica" pitchFamily="2" charset="0"/>
              </a:rPr>
              <a:t>Teacher</a:t>
            </a:r>
          </a:p>
          <a:p>
            <a:r>
              <a:rPr lang="en-US" dirty="0">
                <a:latin typeface="Helvetica" pitchFamily="2" charset="0"/>
              </a:rPr>
              <a:t>Mentor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FEABA-4D2C-3241-9951-9EA0E437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36" y="1690688"/>
            <a:ext cx="3679492" cy="46736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9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75D17D3-341D-E741-9B67-B577FBF5C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Professor</a:t>
            </a:r>
          </a:p>
          <a:p>
            <a:r>
              <a:rPr lang="en-US" dirty="0">
                <a:latin typeface="Helvetica" pitchFamily="2" charset="0"/>
              </a:rPr>
              <a:t>International Clinical Researcher</a:t>
            </a:r>
          </a:p>
          <a:p>
            <a:r>
              <a:rPr lang="en-US" dirty="0">
                <a:latin typeface="Helvetica" pitchFamily="2" charset="0"/>
              </a:rPr>
              <a:t>Guideline writer</a:t>
            </a:r>
          </a:p>
          <a:p>
            <a:r>
              <a:rPr lang="en-US" dirty="0">
                <a:latin typeface="Helvetica" pitchFamily="2" charset="0"/>
              </a:rPr>
              <a:t>Teacher</a:t>
            </a:r>
          </a:p>
          <a:p>
            <a:r>
              <a:rPr lang="en-US" dirty="0">
                <a:latin typeface="Helvetica" pitchFamily="2" charset="0"/>
              </a:rPr>
              <a:t>Mentor</a:t>
            </a: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FEABA-4D2C-3241-9951-9EA0E437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36" y="1690688"/>
            <a:ext cx="3679492" cy="46736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23780E-C98D-6F4E-8FE1-06F8680AC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8547">
            <a:off x="477454" y="1434641"/>
            <a:ext cx="3911778" cy="528957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934478-3261-5E49-AA85-937796B99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7344">
            <a:off x="2305904" y="1882257"/>
            <a:ext cx="3783748" cy="511536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ECE9D-F8A5-EF46-8352-E058BB632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5138">
            <a:off x="3884740" y="1707790"/>
            <a:ext cx="4353878" cy="54643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E7EAF-0645-D640-AF99-B1A90DA0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4852">
            <a:off x="5893696" y="1711790"/>
            <a:ext cx="4040058" cy="565091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5FA86E-4251-4241-9158-0CF595811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8688">
            <a:off x="8208770" y="1256660"/>
            <a:ext cx="3948442" cy="592266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D76AF9-FDEB-D64C-A4D4-0BCF71E86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6268">
            <a:off x="7892822" y="1462782"/>
            <a:ext cx="4081947" cy="598052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FDCFC8-0A56-9A4B-A1D5-2F44CF97E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31202">
            <a:off x="5896254" y="1550482"/>
            <a:ext cx="4872301" cy="6328282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BAA5D2-00D4-5340-AD06-B90701888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47695">
            <a:off x="4273528" y="1775603"/>
            <a:ext cx="4429314" cy="6109399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ACD28-4A21-0446-857E-F2480A0CE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54351">
            <a:off x="1659792" y="1664734"/>
            <a:ext cx="4350919" cy="55424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2FE1B-2FDA-6540-9C6E-F9DE9ECE8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57254">
            <a:off x="184140" y="1864178"/>
            <a:ext cx="4272238" cy="560941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6424D-EFA1-FE49-B5B9-5B314258FC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2718" y="2255531"/>
            <a:ext cx="5199927" cy="2087562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78912-ADFF-7940-9D81-E957CF851E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6760" y="4548301"/>
            <a:ext cx="6046763" cy="196456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6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CFE57-7D7B-B348-A50E-FB79CBA0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Professor</a:t>
            </a:r>
          </a:p>
          <a:p>
            <a:r>
              <a:rPr lang="en-US" dirty="0">
                <a:latin typeface="Helvetica" pitchFamily="2" charset="0"/>
              </a:rPr>
              <a:t>International Clinical Researcher</a:t>
            </a:r>
          </a:p>
          <a:p>
            <a:r>
              <a:rPr lang="en-US" dirty="0">
                <a:latin typeface="Helvetica" pitchFamily="2" charset="0"/>
              </a:rPr>
              <a:t>Guideline writer</a:t>
            </a:r>
          </a:p>
          <a:p>
            <a:r>
              <a:rPr lang="en-US" dirty="0">
                <a:latin typeface="Helvetica" pitchFamily="2" charset="0"/>
              </a:rPr>
              <a:t>Teacher</a:t>
            </a:r>
          </a:p>
          <a:p>
            <a:r>
              <a:rPr lang="en-US" dirty="0">
                <a:latin typeface="Helvetica" pitchFamily="2" charset="0"/>
              </a:rPr>
              <a:t>Mentor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FEABA-4D2C-3241-9951-9EA0E437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36" y="1690688"/>
            <a:ext cx="3679492" cy="46736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74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CFE57-7D7B-B348-A50E-FB79CBA0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Ramble-rouser</a:t>
            </a:r>
          </a:p>
          <a:p>
            <a:r>
              <a:rPr lang="en-US" dirty="0">
                <a:latin typeface="Helvetica" pitchFamily="2" charset="0"/>
              </a:rPr>
              <a:t>Provocateur</a:t>
            </a:r>
          </a:p>
          <a:p>
            <a:r>
              <a:rPr lang="en-US" dirty="0">
                <a:latin typeface="Helvetica" pitchFamily="2" charset="0"/>
              </a:rPr>
              <a:t>Activist</a:t>
            </a:r>
          </a:p>
          <a:p>
            <a:r>
              <a:rPr lang="en-US" dirty="0">
                <a:latin typeface="Helvetica" pitchFamily="2" charset="0"/>
              </a:rPr>
              <a:t>Philanthropist</a:t>
            </a:r>
          </a:p>
          <a:p>
            <a:r>
              <a:rPr lang="en-US" dirty="0">
                <a:latin typeface="Helvetica" pitchFamily="2" charset="0"/>
              </a:rPr>
              <a:t>Life of the party</a:t>
            </a:r>
          </a:p>
          <a:p>
            <a:r>
              <a:rPr lang="en-US" dirty="0">
                <a:latin typeface="Helvetica" pitchFamily="2" charset="0"/>
              </a:rPr>
              <a:t>Disorganized mess</a:t>
            </a:r>
          </a:p>
          <a:p>
            <a:r>
              <a:rPr lang="en-US" dirty="0">
                <a:latin typeface="Helvetica" pitchFamily="2" charset="0"/>
              </a:rPr>
              <a:t>Confidante</a:t>
            </a:r>
          </a:p>
          <a:p>
            <a:r>
              <a:rPr lang="en-US" dirty="0">
                <a:latin typeface="Helvetica" pitchFamily="2" charset="0"/>
              </a:rPr>
              <a:t>Conscience</a:t>
            </a:r>
          </a:p>
          <a:p>
            <a:r>
              <a:rPr lang="en-US" dirty="0">
                <a:latin typeface="Helvetica" pitchFamily="2" charset="0"/>
              </a:rPr>
              <a:t>Friend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FEABA-4D2C-3241-9951-9EA0E437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536" y="1690688"/>
            <a:ext cx="3679492" cy="46736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1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CABB5B-E2FC-B544-9FA3-9018E3A6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25" y="1788610"/>
            <a:ext cx="7335646" cy="41263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27EF9F-A30D-DD49-928F-AEAE1E03C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Ramble-rouser</a:t>
            </a:r>
          </a:p>
          <a:p>
            <a:r>
              <a:rPr lang="en-US" dirty="0">
                <a:latin typeface="Helvetica" pitchFamily="2" charset="0"/>
              </a:rPr>
              <a:t>Provocateur</a:t>
            </a:r>
          </a:p>
          <a:p>
            <a:r>
              <a:rPr lang="en-US" dirty="0">
                <a:latin typeface="Helvetica" pitchFamily="2" charset="0"/>
              </a:rPr>
              <a:t>Activist</a:t>
            </a:r>
          </a:p>
          <a:p>
            <a:r>
              <a:rPr lang="en-US" dirty="0">
                <a:latin typeface="Helvetica" pitchFamily="2" charset="0"/>
              </a:rPr>
              <a:t>Philanthropist</a:t>
            </a:r>
          </a:p>
          <a:p>
            <a:r>
              <a:rPr lang="en-US" dirty="0">
                <a:latin typeface="Helvetica" pitchFamily="2" charset="0"/>
              </a:rPr>
              <a:t>Life of the party</a:t>
            </a:r>
          </a:p>
          <a:p>
            <a:r>
              <a:rPr lang="en-US" dirty="0">
                <a:latin typeface="Helvetica" pitchFamily="2" charset="0"/>
              </a:rPr>
              <a:t>Disorganized mess</a:t>
            </a:r>
          </a:p>
          <a:p>
            <a:r>
              <a:rPr lang="en-US" dirty="0">
                <a:latin typeface="Helvetica" pitchFamily="2" charset="0"/>
              </a:rPr>
              <a:t>Confidante</a:t>
            </a:r>
          </a:p>
          <a:p>
            <a:r>
              <a:rPr lang="en-US" dirty="0">
                <a:latin typeface="Helvetica" pitchFamily="2" charset="0"/>
              </a:rPr>
              <a:t>Conscience</a:t>
            </a:r>
          </a:p>
          <a:p>
            <a:r>
              <a:rPr lang="en-US" dirty="0">
                <a:latin typeface="Helvetica" pitchFamily="2" charset="0"/>
              </a:rPr>
              <a:t>Friend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4B3A1-735B-D04A-9D02-B298E451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1" y="1297691"/>
            <a:ext cx="6716918" cy="377826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A6204-5B45-EF49-958C-08ECBA168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32" y="1456414"/>
            <a:ext cx="4910667" cy="491066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636FA-E0EC-4E40-8749-BE12E7C1B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340" y="19773"/>
            <a:ext cx="7172824" cy="671376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C8428-D914-B54C-843F-FFF429B1B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1" y="599445"/>
            <a:ext cx="2665021" cy="47589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D45DF-0106-734E-BA80-4F14690F5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3854" y="372076"/>
            <a:ext cx="5764973" cy="383731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93FF8-915A-BD4A-A76D-5CEB185EE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414" y="124463"/>
            <a:ext cx="4314542" cy="605117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D6F16A-FD6E-7A44-838E-A9619CB1E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5633" y="1621811"/>
            <a:ext cx="6345287" cy="47589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E393A6-8DB2-2B4A-B994-A80B9CFDB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656" y="1995936"/>
            <a:ext cx="6716920" cy="377826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14BCD4-F600-154F-8DAD-649AF05C5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025" y="2513685"/>
            <a:ext cx="6050340" cy="40187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869601-388E-A741-AA8B-AC8109B8F4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0703" y="599445"/>
            <a:ext cx="3845851" cy="580848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3B1B6F-43F0-AA40-AB97-D43C5D2528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0" y="1397000"/>
            <a:ext cx="6096000" cy="4064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D9220-D25A-AE48-9AD2-4CD628D35C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5909" y="742643"/>
            <a:ext cx="4562438" cy="456243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5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CABB5B-E2FC-B544-9FA3-9018E3A6C1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7725" y="1788610"/>
            <a:ext cx="7335646" cy="41263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27EF9F-A30D-DD49-928F-AEAE1E03C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133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Ramble-rouser</a:t>
            </a:r>
          </a:p>
          <a:p>
            <a:r>
              <a:rPr lang="en-US" dirty="0">
                <a:latin typeface="Helvetica" pitchFamily="2" charset="0"/>
              </a:rPr>
              <a:t>Provocateur</a:t>
            </a:r>
          </a:p>
          <a:p>
            <a:r>
              <a:rPr lang="en-US" dirty="0">
                <a:latin typeface="Helvetica" pitchFamily="2" charset="0"/>
              </a:rPr>
              <a:t>Activist</a:t>
            </a:r>
          </a:p>
          <a:p>
            <a:r>
              <a:rPr lang="en-US" dirty="0">
                <a:latin typeface="Helvetica" pitchFamily="2" charset="0"/>
              </a:rPr>
              <a:t>Philanthropist</a:t>
            </a:r>
          </a:p>
          <a:p>
            <a:r>
              <a:rPr lang="en-US" dirty="0">
                <a:latin typeface="Helvetica" pitchFamily="2" charset="0"/>
              </a:rPr>
              <a:t>Life of the party</a:t>
            </a:r>
          </a:p>
          <a:p>
            <a:r>
              <a:rPr lang="en-US" dirty="0">
                <a:latin typeface="Helvetica" pitchFamily="2" charset="0"/>
              </a:rPr>
              <a:t>Disorganized mess</a:t>
            </a:r>
          </a:p>
          <a:p>
            <a:r>
              <a:rPr lang="en-US" dirty="0">
                <a:latin typeface="Helvetica" pitchFamily="2" charset="0"/>
              </a:rPr>
              <a:t>Confidante</a:t>
            </a:r>
          </a:p>
          <a:p>
            <a:r>
              <a:rPr lang="en-US" dirty="0">
                <a:latin typeface="Helvetica" pitchFamily="2" charset="0"/>
              </a:rPr>
              <a:t>Conscience</a:t>
            </a:r>
          </a:p>
          <a:p>
            <a:r>
              <a:rPr lang="en-US" dirty="0">
                <a:latin typeface="Helvetica" pitchFamily="2" charset="0"/>
              </a:rPr>
              <a:t>Friend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4B3A1-735B-D04A-9D02-B298E45196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001" y="1297691"/>
            <a:ext cx="6716918" cy="377826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A6204-5B45-EF49-958C-08ECBA168B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7232" y="1456414"/>
            <a:ext cx="4910667" cy="491066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636FA-E0EC-4E40-8749-BE12E7C1B9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4340" y="19773"/>
            <a:ext cx="7172824" cy="671376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C8428-D914-B54C-843F-FFF429B1B8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711" y="599445"/>
            <a:ext cx="2665021" cy="47589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D45DF-0106-734E-BA80-4F14690F537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3854" y="372076"/>
            <a:ext cx="5764973" cy="383731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93FF8-915A-BD4A-A76D-5CEB185EEEF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06414" y="124463"/>
            <a:ext cx="4314542" cy="605117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D6F16A-FD6E-7A44-838E-A9619CB1ECE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5633" y="1621811"/>
            <a:ext cx="6345287" cy="475896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E393A6-8DB2-2B4A-B994-A80B9CFDB6D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656" y="1995936"/>
            <a:ext cx="6716920" cy="377826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14BCD4-F600-154F-8DAD-649AF05C5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025" y="2513685"/>
            <a:ext cx="6050340" cy="40187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869601-388E-A741-AA8B-AC8109B8F4F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0703" y="599445"/>
            <a:ext cx="3845851" cy="580848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3B1B6F-43F0-AA40-AB97-D43C5D25280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8000" y="1397000"/>
            <a:ext cx="6096000" cy="40640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D9220-D25A-AE48-9AD2-4CD628D35C37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55946" y="943089"/>
            <a:ext cx="4562438" cy="456243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A44994-2008-1C46-8C9A-FB0AE309CE5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839"/>
          <a:stretch/>
        </p:blipFill>
        <p:spPr>
          <a:xfrm>
            <a:off x="2859513" y="1012543"/>
            <a:ext cx="6500054" cy="498228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1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89B5-80C5-B24B-9DF4-AC392F6B9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Helvetica" pitchFamily="2" charset="0"/>
                <a:cs typeface="Arial" panose="020B0604020202020204" pitchFamily="34" charset="0"/>
              </a:rPr>
              <a:t>Charles van der Horst,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CFE57-7D7B-B348-A50E-FB79CBA0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322142" cy="4351338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Be </a:t>
            </a:r>
            <a:r>
              <a:rPr lang="en-US" u="sng" dirty="0">
                <a:latin typeface="Helvetica" pitchFamily="2" charset="0"/>
              </a:rPr>
              <a:t>courageous</a:t>
            </a:r>
            <a:r>
              <a:rPr lang="en-US" dirty="0">
                <a:latin typeface="Helvetica" pitchFamily="2" charset="0"/>
              </a:rPr>
              <a:t> to stand-up for what is just</a:t>
            </a:r>
          </a:p>
          <a:p>
            <a:r>
              <a:rPr lang="en-US" dirty="0">
                <a:latin typeface="Helvetica" pitchFamily="2" charset="0"/>
              </a:rPr>
              <a:t>Be willing to </a:t>
            </a:r>
            <a:r>
              <a:rPr lang="en-US" u="sng" dirty="0">
                <a:latin typeface="Helvetica" pitchFamily="2" charset="0"/>
              </a:rPr>
              <a:t>challenge</a:t>
            </a:r>
            <a:r>
              <a:rPr lang="en-US" dirty="0">
                <a:latin typeface="Helvetica" pitchFamily="2" charset="0"/>
              </a:rPr>
              <a:t> the status quo</a:t>
            </a:r>
          </a:p>
          <a:p>
            <a:r>
              <a:rPr lang="en-US" dirty="0">
                <a:latin typeface="Helvetica" pitchFamily="2" charset="0"/>
              </a:rPr>
              <a:t>Be the one who makes a </a:t>
            </a:r>
            <a:r>
              <a:rPr lang="en-US" u="sng" dirty="0">
                <a:latin typeface="Helvetica" pitchFamily="2" charset="0"/>
              </a:rPr>
              <a:t>difference</a:t>
            </a:r>
            <a:r>
              <a:rPr lang="en-US" dirty="0">
                <a:latin typeface="Helvetica" pitchFamily="2" charset="0"/>
              </a:rPr>
              <a:t> in another’s life</a:t>
            </a:r>
          </a:p>
          <a:p>
            <a:r>
              <a:rPr lang="en-US" dirty="0">
                <a:latin typeface="Helvetica" pitchFamily="2" charset="0"/>
              </a:rPr>
              <a:t>Be </a:t>
            </a:r>
            <a:r>
              <a:rPr lang="en-US" u="sng" dirty="0">
                <a:latin typeface="Helvetica" pitchFamily="2" charset="0"/>
              </a:rPr>
              <a:t>generous</a:t>
            </a:r>
          </a:p>
          <a:p>
            <a:r>
              <a:rPr lang="en-US" dirty="0">
                <a:latin typeface="Helvetica" pitchFamily="2" charset="0"/>
              </a:rPr>
              <a:t>Be a </a:t>
            </a:r>
            <a:r>
              <a:rPr lang="en-US" u="sng" dirty="0">
                <a:latin typeface="Helvetica" pitchFamily="2" charset="0"/>
              </a:rPr>
              <a:t>leader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r>
              <a:rPr lang="en-US" dirty="0">
                <a:latin typeface="Helvetica" pitchFamily="2" charset="0"/>
              </a:rPr>
              <a:t>Be an </a:t>
            </a:r>
            <a:r>
              <a:rPr lang="en-US" u="sng" dirty="0">
                <a:latin typeface="Helvetica" pitchFamily="2" charset="0"/>
              </a:rPr>
              <a:t>inspiration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8CA24-48C1-9840-8B28-FB208C15A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5" b="7917"/>
          <a:stretch/>
        </p:blipFill>
        <p:spPr>
          <a:xfrm>
            <a:off x="7779342" y="1690688"/>
            <a:ext cx="3574458" cy="448627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EF1A88-5A0F-B645-89C2-220858AB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35" y="1368478"/>
            <a:ext cx="7333129" cy="4888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2F7C63-C54F-3E4D-BB5A-E08AA4899B0A}"/>
              </a:ext>
            </a:extLst>
          </p:cNvPr>
          <p:cNvSpPr/>
          <p:nvPr/>
        </p:nvSpPr>
        <p:spPr>
          <a:xfrm>
            <a:off x="2187388" y="1165412"/>
            <a:ext cx="7759271" cy="5241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D03EB-4693-9A4C-9354-B0A18CC96861}"/>
              </a:ext>
            </a:extLst>
          </p:cNvPr>
          <p:cNvSpPr txBox="1"/>
          <p:nvPr/>
        </p:nvSpPr>
        <p:spPr>
          <a:xfrm>
            <a:off x="4766496" y="325983"/>
            <a:ext cx="31502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Helvetica" pitchFamily="2" charset="0"/>
              </a:rPr>
              <a:t>Be a Charlie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39829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141</Words>
  <Application>Microsoft Macintosh PowerPoint</Application>
  <PresentationFormat>Widescreen</PresentationFormat>
  <Paragraphs>62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Charles van der Horst, MD</vt:lpstr>
      <vt:lpstr>Charles van der Horst, MD</vt:lpstr>
      <vt:lpstr>Charles van der Horst, MD</vt:lpstr>
      <vt:lpstr>Charles van der Horst, MD</vt:lpstr>
      <vt:lpstr>Charles van der Horst, MD</vt:lpstr>
      <vt:lpstr>Charles van der Horst, MD</vt:lpstr>
      <vt:lpstr>Charles van der Horst, MD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Wohl</dc:creator>
  <cp:lastModifiedBy>Microsoft Office User</cp:lastModifiedBy>
  <cp:revision>17</cp:revision>
  <dcterms:created xsi:type="dcterms:W3CDTF">2019-07-21T17:17:31Z</dcterms:created>
  <dcterms:modified xsi:type="dcterms:W3CDTF">2019-07-23T16:39:58Z</dcterms:modified>
</cp:coreProperties>
</file>