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5"/>
    <p:sldMasterId id="2147483675" r:id="rId6"/>
    <p:sldMasterId id="2147483708" r:id="rId7"/>
  </p:sldMasterIdLst>
  <p:notesMasterIdLst>
    <p:notesMasterId r:id="rId20"/>
  </p:notesMasterIdLst>
  <p:sldIdLst>
    <p:sldId id="351" r:id="rId8"/>
    <p:sldId id="353" r:id="rId9"/>
    <p:sldId id="343" r:id="rId10"/>
    <p:sldId id="356" r:id="rId11"/>
    <p:sldId id="344" r:id="rId12"/>
    <p:sldId id="359" r:id="rId13"/>
    <p:sldId id="360" r:id="rId14"/>
    <p:sldId id="358" r:id="rId15"/>
    <p:sldId id="357" r:id="rId16"/>
    <p:sldId id="361" r:id="rId17"/>
    <p:sldId id="348" r:id="rId18"/>
    <p:sldId id="34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erina Casalini" initials="CC" lastIdx="8" clrIdx="0">
    <p:extLst>
      <p:ext uri="{19B8F6BF-5375-455C-9EA6-DF929625EA0E}">
        <p15:presenceInfo xmlns:p15="http://schemas.microsoft.com/office/powerpoint/2012/main" userId="S-1-5-21-200220283-296057445-522006248-422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32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A1BC322C-4F90-47DD-B05A-5FBB59DE2E91}" styleName="Jhpigeo 1">
    <a:wholeTbl>
      <a:tcTxStyle>
        <a:fontRef idx="minor">
          <a:scrgbClr r="0" g="0" b="0"/>
        </a:fontRef>
        <a:schemeClr val="tx1"/>
      </a:tcTxStyle>
      <a:tcStyle>
        <a:tcBdr>
          <a:left>
            <a:ln>
              <a:noFill/>
            </a:ln>
          </a:left>
          <a:right>
            <a:ln>
              <a:noFill/>
            </a:ln>
          </a:right>
          <a:top>
            <a:ln>
              <a:noFill/>
            </a:ln>
          </a:top>
          <a:bottom>
            <a:ln w="76200" cmpd="sng">
              <a:solidFill>
                <a:schemeClr val="accent2"/>
              </a:solidFill>
            </a:ln>
          </a:bottom>
          <a:insideH>
            <a:ln w="12700" cap="flat" cmpd="sng" algn="ctr">
              <a:solidFill>
                <a:schemeClr val="accent2"/>
              </a:solidFill>
              <a:prstDash val="dot"/>
              <a:round/>
              <a:headEnd type="none" w="med" len="med"/>
              <a:tailEnd type="none" w="med" len="med"/>
            </a:ln>
          </a:insideH>
          <a:insideV>
            <a:ln w="12700" cap="flat" cmpd="sng" algn="ctr">
              <a:solidFill>
                <a:schemeClr val="accent2"/>
              </a:solidFill>
              <a:prstDash val="dot"/>
              <a:round/>
              <a:headEnd type="none" w="med" len="med"/>
              <a:tailEnd type="none" w="med" len="med"/>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76200" cmpd="sng">
              <a:solidFill>
                <a:schemeClr val="accent2"/>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8" autoAdjust="0"/>
    <p:restoredTop sz="58964" autoAdjust="0"/>
  </p:normalViewPr>
  <p:slideViewPr>
    <p:cSldViewPr snapToGrid="0" showGuides="1">
      <p:cViewPr varScale="1">
        <p:scale>
          <a:sx n="62" d="100"/>
          <a:sy n="62" d="100"/>
        </p:scale>
        <p:origin x="1074" y="60"/>
      </p:cViewPr>
      <p:guideLst>
        <p:guide orient="horz" pos="2160"/>
        <p:guide pos="3840"/>
      </p:guideLst>
    </p:cSldViewPr>
  </p:slideViewPr>
  <p:notesTextViewPr>
    <p:cViewPr>
      <p:scale>
        <a:sx n="1" d="1"/>
        <a:sy n="1" d="1"/>
      </p:scale>
      <p:origin x="0" y="0"/>
    </p:cViewPr>
  </p:notesTextViewPr>
  <p:sorterViewPr>
    <p:cViewPr>
      <p:scale>
        <a:sx n="100" d="100"/>
        <a:sy n="100" d="100"/>
      </p:scale>
      <p:origin x="0" y="-263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F:\Data_regulatory\11.%20Comm%20ART\ComART20171212\data\Copy%20of%20Copy%20of%2002042019%20updated%20summary%20table%20-%20amash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Data_regulatory\11.%20Comm%20ART\ComART20171212\results\Cohort%20analysis_2018072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gmbita\AppData\Local\Microsoft\Windows\INetCache\Content.Outlook\3TFF1ON4\Copy%20of%2002042019%20updated%20summary%20table%20(002).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655887233608706E-2"/>
          <c:y val="1.7042731318664215E-2"/>
          <c:w val="0.93888888888888888"/>
          <c:h val="0.79419861451744767"/>
        </c:manualLayout>
      </c:layout>
      <c:barChart>
        <c:barDir val="col"/>
        <c:grouping val="clustered"/>
        <c:varyColors val="0"/>
        <c:ser>
          <c:idx val="0"/>
          <c:order val="0"/>
          <c:spPr>
            <a:solidFill>
              <a:srgbClr val="CC3300"/>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A-9587-4CD6-B708-2B2E39B19E3B}"/>
              </c:ext>
            </c:extLst>
          </c:dPt>
          <c:dPt>
            <c:idx val="1"/>
            <c:invertIfNegative val="0"/>
            <c:bubble3D val="0"/>
            <c:spPr>
              <a:solidFill>
                <a:schemeClr val="accent6">
                  <a:lumMod val="75000"/>
                </a:schemeClr>
              </a:solidFill>
              <a:ln>
                <a:noFill/>
              </a:ln>
              <a:effectLst/>
            </c:spPr>
            <c:extLst>
              <c:ext xmlns:c16="http://schemas.microsoft.com/office/drawing/2014/chart" uri="{C3380CC4-5D6E-409C-BE32-E72D297353CC}">
                <c16:uniqueId val="{00000001-9587-4CD6-B708-2B2E39B19E3B}"/>
              </c:ext>
            </c:extLst>
          </c:dPt>
          <c:dPt>
            <c:idx val="2"/>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3-9587-4CD6-B708-2B2E39B19E3B}"/>
              </c:ext>
            </c:extLst>
          </c:dPt>
          <c:dPt>
            <c:idx val="3"/>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5-9587-4CD6-B708-2B2E39B19E3B}"/>
              </c:ext>
            </c:extLst>
          </c:dPt>
          <c:dPt>
            <c:idx val="4"/>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7-9587-4CD6-B708-2B2E39B19E3B}"/>
              </c:ext>
            </c:extLst>
          </c:dPt>
          <c:dLbls>
            <c:dLbl>
              <c:idx val="1"/>
              <c:tx>
                <c:rich>
                  <a:bodyPr/>
                  <a:lstStyle/>
                  <a:p>
                    <a:fld id="{393BB5A1-FB5D-4D0F-A8F5-25430D5568AE}" type="VALUE">
                      <a:rPr lang="en-US"/>
                      <a:pPr/>
                      <a:t>[VALUE]</a:t>
                    </a:fld>
                    <a:r>
                      <a:rPr lang="en-US"/>
                      <a:t> (89%)</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587-4CD6-B708-2B2E39B19E3B}"/>
                </c:ext>
              </c:extLst>
            </c:dLbl>
            <c:dLbl>
              <c:idx val="2"/>
              <c:tx>
                <c:rich>
                  <a:bodyPr/>
                  <a:lstStyle/>
                  <a:p>
                    <a:fld id="{4D907775-B1F2-4A59-BCB9-264CE0F2CDD1}" type="VALUE">
                      <a:rPr lang="en-US"/>
                      <a:pPr/>
                      <a:t>[VALUE]</a:t>
                    </a:fld>
                    <a:r>
                      <a:rPr lang="en-US"/>
                      <a:t> (7%)</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587-4CD6-B708-2B2E39B19E3B}"/>
                </c:ext>
              </c:extLst>
            </c:dLbl>
            <c:dLbl>
              <c:idx val="3"/>
              <c:tx>
                <c:rich>
                  <a:bodyPr/>
                  <a:lstStyle/>
                  <a:p>
                    <a:fld id="{863F7B6A-2559-4044-9D4E-5E9734A3496A}" type="VALUE">
                      <a:rPr lang="en-US"/>
                      <a:pPr/>
                      <a:t>[VALUE]</a:t>
                    </a:fld>
                    <a:r>
                      <a:rPr lang="en-US"/>
                      <a:t> (3%)</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587-4CD6-B708-2B2E39B19E3B}"/>
                </c:ext>
              </c:extLst>
            </c:dLbl>
            <c:dLbl>
              <c:idx val="4"/>
              <c:tx>
                <c:rich>
                  <a:bodyPr/>
                  <a:lstStyle/>
                  <a:p>
                    <a:fld id="{89755CFA-7B04-4306-B856-25F92F0446EB}" type="VALUE">
                      <a:rPr lang="en-US"/>
                      <a:pPr/>
                      <a:t>[VALUE]</a:t>
                    </a:fld>
                    <a:r>
                      <a:rPr lang="en-US"/>
                      <a:t> (2%)</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587-4CD6-B708-2B2E39B19E3B}"/>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Sheet2!$A$1:$E$1</c:f>
              <c:strCache>
                <c:ptCount val="5"/>
                <c:pt idx="0">
                  <c:v>Enrolled to community ART</c:v>
                </c:pt>
                <c:pt idx="1">
                  <c:v>Completed the Study</c:v>
                </c:pt>
                <c:pt idx="2">
                  <c:v>Transfer out</c:v>
                </c:pt>
                <c:pt idx="3">
                  <c:v>Lost to follow-up</c:v>
                </c:pt>
                <c:pt idx="4">
                  <c:v>Death</c:v>
                </c:pt>
              </c:strCache>
            </c:strRef>
          </c:cat>
          <c:val>
            <c:numRef>
              <c:f>Sheet2!$A$2:$E$2</c:f>
              <c:numCache>
                <c:formatCode>General</c:formatCode>
                <c:ptCount val="5"/>
                <c:pt idx="0">
                  <c:v>309</c:v>
                </c:pt>
                <c:pt idx="1">
                  <c:v>274</c:v>
                </c:pt>
                <c:pt idx="2">
                  <c:v>22</c:v>
                </c:pt>
                <c:pt idx="3">
                  <c:v>8</c:v>
                </c:pt>
                <c:pt idx="4">
                  <c:v>5</c:v>
                </c:pt>
              </c:numCache>
            </c:numRef>
          </c:val>
          <c:extLst>
            <c:ext xmlns:c16="http://schemas.microsoft.com/office/drawing/2014/chart" uri="{C3380CC4-5D6E-409C-BE32-E72D297353CC}">
              <c16:uniqueId val="{00000008-9587-4CD6-B708-2B2E39B19E3B}"/>
            </c:ext>
          </c:extLst>
        </c:ser>
        <c:dLbls>
          <c:dLblPos val="outEnd"/>
          <c:showLegendKey val="0"/>
          <c:showVal val="1"/>
          <c:showCatName val="0"/>
          <c:showSerName val="0"/>
          <c:showPercent val="0"/>
          <c:showBubbleSize val="0"/>
        </c:dLbls>
        <c:gapWidth val="48"/>
        <c:overlap val="5"/>
        <c:axId val="1643704000"/>
        <c:axId val="1643711072"/>
      </c:barChart>
      <c:lineChart>
        <c:grouping val="standard"/>
        <c:varyColors val="0"/>
        <c:dLbls>
          <c:showLegendKey val="0"/>
          <c:showVal val="1"/>
          <c:showCatName val="0"/>
          <c:showSerName val="0"/>
          <c:showPercent val="0"/>
          <c:showBubbleSize val="0"/>
        </c:dLbls>
        <c:marker val="1"/>
        <c:smooth val="0"/>
        <c:axId val="1544534576"/>
        <c:axId val="1544537904"/>
        <c:extLst>
          <c:ext xmlns:c15="http://schemas.microsoft.com/office/drawing/2012/chart" uri="{02D57815-91ED-43cb-92C2-25804820EDAC}">
            <c15:filteredLineSeries>
              <c15:ser>
                <c:idx val="1"/>
                <c:order val="1"/>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Sheet2!$A$1:$E$1</c15:sqref>
                        </c15:formulaRef>
                      </c:ext>
                    </c:extLst>
                    <c:strCache>
                      <c:ptCount val="5"/>
                      <c:pt idx="0">
                        <c:v>Enrolled to community ART</c:v>
                      </c:pt>
                      <c:pt idx="1">
                        <c:v>Completed the Study</c:v>
                      </c:pt>
                      <c:pt idx="2">
                        <c:v>Transfer out</c:v>
                      </c:pt>
                      <c:pt idx="3">
                        <c:v>Lost to follow-up</c:v>
                      </c:pt>
                      <c:pt idx="4">
                        <c:v>Death</c:v>
                      </c:pt>
                    </c:strCache>
                  </c:strRef>
                </c:cat>
                <c:val>
                  <c:numRef>
                    <c:extLst>
                      <c:ext uri="{02D57815-91ED-43cb-92C2-25804820EDAC}">
                        <c15:formulaRef>
                          <c15:sqref>Sheet2!$A$3:$E$3</c15:sqref>
                        </c15:formulaRef>
                      </c:ext>
                    </c:extLst>
                    <c:numCache>
                      <c:formatCode>0%</c:formatCode>
                      <c:ptCount val="5"/>
                      <c:pt idx="1">
                        <c:v>0.88673139158576053</c:v>
                      </c:pt>
                      <c:pt idx="2">
                        <c:v>7.1197411003236247E-2</c:v>
                      </c:pt>
                      <c:pt idx="3">
                        <c:v>2.5889967637540454E-2</c:v>
                      </c:pt>
                      <c:pt idx="4">
                        <c:v>1.6181229773462782E-2</c:v>
                      </c:pt>
                    </c:numCache>
                  </c:numRef>
                </c:val>
                <c:smooth val="0"/>
                <c:extLst>
                  <c:ext xmlns:c16="http://schemas.microsoft.com/office/drawing/2014/chart" uri="{C3380CC4-5D6E-409C-BE32-E72D297353CC}">
                    <c16:uniqueId val="{00000009-9587-4CD6-B708-2B2E39B19E3B}"/>
                  </c:ext>
                </c:extLst>
              </c15:ser>
            </c15:filteredLineSeries>
          </c:ext>
        </c:extLst>
      </c:lineChart>
      <c:catAx>
        <c:axId val="1643704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643711072"/>
        <c:crosses val="autoZero"/>
        <c:auto val="1"/>
        <c:lblAlgn val="ctr"/>
        <c:lblOffset val="100"/>
        <c:noMultiLvlLbl val="0"/>
      </c:catAx>
      <c:valAx>
        <c:axId val="1643711072"/>
        <c:scaling>
          <c:orientation val="minMax"/>
        </c:scaling>
        <c:delete val="1"/>
        <c:axPos val="l"/>
        <c:numFmt formatCode="General" sourceLinked="1"/>
        <c:majorTickMark val="none"/>
        <c:minorTickMark val="none"/>
        <c:tickLblPos val="nextTo"/>
        <c:crossAx val="1643704000"/>
        <c:crosses val="autoZero"/>
        <c:crossBetween val="between"/>
      </c:valAx>
      <c:valAx>
        <c:axId val="1544537904"/>
        <c:scaling>
          <c:orientation val="minMax"/>
          <c:max val="0.9"/>
        </c:scaling>
        <c:delete val="1"/>
        <c:axPos val="r"/>
        <c:numFmt formatCode="0%" sourceLinked="1"/>
        <c:majorTickMark val="out"/>
        <c:minorTickMark val="none"/>
        <c:tickLblPos val="nextTo"/>
        <c:crossAx val="1544534576"/>
        <c:crosses val="max"/>
        <c:crossBetween val="between"/>
      </c:valAx>
      <c:catAx>
        <c:axId val="1544534576"/>
        <c:scaling>
          <c:orientation val="minMax"/>
        </c:scaling>
        <c:delete val="1"/>
        <c:axPos val="b"/>
        <c:numFmt formatCode="General" sourceLinked="1"/>
        <c:majorTickMark val="out"/>
        <c:minorTickMark val="none"/>
        <c:tickLblPos val="nextTo"/>
        <c:crossAx val="1544537904"/>
        <c:crosses val="autoZero"/>
        <c:auto val="1"/>
        <c:lblAlgn val="ctr"/>
        <c:lblOffset val="100"/>
        <c:noMultiLvlLbl val="0"/>
      </c:catAx>
      <c:spPr>
        <a:noFill/>
        <a:ln>
          <a:noFill/>
        </a:ln>
        <a:effectLst/>
      </c:spPr>
    </c:plotArea>
    <c:plotVisOnly val="1"/>
    <c:dispBlanksAs val="gap"/>
    <c:showDLblsOverMax val="0"/>
  </c:chart>
  <c:spPr>
    <a:noFill/>
    <a:ln>
      <a:solidFill>
        <a:schemeClr val="tx1"/>
      </a:solidFill>
    </a:ln>
    <a:effectLst/>
  </c:spPr>
  <c:txPr>
    <a:bodyPr/>
    <a:lstStyle/>
    <a:p>
      <a:pPr>
        <a:defRPr sz="1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9638562934399"/>
          <c:y val="2.6997201014558801E-2"/>
          <c:w val="0.7500072781133087"/>
          <c:h val="0.69761325828146659"/>
        </c:manualLayout>
      </c:layout>
      <c:barChart>
        <c:barDir val="col"/>
        <c:grouping val="clustered"/>
        <c:varyColors val="0"/>
        <c:ser>
          <c:idx val="0"/>
          <c:order val="0"/>
          <c:tx>
            <c:strRef>
              <c:f>Sheet1!$E$107</c:f>
              <c:strCache>
                <c:ptCount val="1"/>
                <c:pt idx="0">
                  <c:v>Eligible for the refills</c:v>
                </c:pt>
              </c:strCache>
            </c:strRef>
          </c:tx>
          <c:spPr>
            <a:solidFill>
              <a:schemeClr val="accent6"/>
            </a:solidFill>
            <a:ln>
              <a:noFill/>
            </a:ln>
            <a:effectLst/>
          </c:spPr>
          <c:invertIfNegative val="0"/>
          <c:cat>
            <c:strRef>
              <c:f>Sheet1!$A$108:$A$111</c:f>
              <c:strCache>
                <c:ptCount val="4"/>
                <c:pt idx="0">
                  <c:v>Attend at 1month</c:v>
                </c:pt>
                <c:pt idx="1">
                  <c:v>Attend at 3month</c:v>
                </c:pt>
                <c:pt idx="2">
                  <c:v>Attend at 6month</c:v>
                </c:pt>
                <c:pt idx="3">
                  <c:v>Attend at 9month</c:v>
                </c:pt>
              </c:strCache>
            </c:strRef>
          </c:cat>
          <c:val>
            <c:numRef>
              <c:f>Sheet1!$E$108:$E$111</c:f>
              <c:numCache>
                <c:formatCode>General</c:formatCode>
                <c:ptCount val="4"/>
                <c:pt idx="0">
                  <c:v>305</c:v>
                </c:pt>
                <c:pt idx="1">
                  <c:v>304</c:v>
                </c:pt>
                <c:pt idx="2">
                  <c:v>294</c:v>
                </c:pt>
                <c:pt idx="3">
                  <c:v>290</c:v>
                </c:pt>
              </c:numCache>
            </c:numRef>
          </c:val>
          <c:extLst>
            <c:ext xmlns:c16="http://schemas.microsoft.com/office/drawing/2014/chart" uri="{C3380CC4-5D6E-409C-BE32-E72D297353CC}">
              <c16:uniqueId val="{00000000-96F9-4180-A01B-B06058465050}"/>
            </c:ext>
          </c:extLst>
        </c:ser>
        <c:ser>
          <c:idx val="1"/>
          <c:order val="1"/>
          <c:tx>
            <c:strRef>
              <c:f>Sheet1!$F$107</c:f>
              <c:strCache>
                <c:ptCount val="1"/>
                <c:pt idx="0">
                  <c:v>Came for refills</c:v>
                </c:pt>
              </c:strCache>
            </c:strRef>
          </c:tx>
          <c:spPr>
            <a:solidFill>
              <a:schemeClr val="accent5"/>
            </a:solidFill>
            <a:ln>
              <a:noFill/>
            </a:ln>
            <a:effectLst/>
          </c:spPr>
          <c:invertIfNegative val="0"/>
          <c:cat>
            <c:strRef>
              <c:f>Sheet1!$A$108:$A$111</c:f>
              <c:strCache>
                <c:ptCount val="4"/>
                <c:pt idx="0">
                  <c:v>Attend at 1month</c:v>
                </c:pt>
                <c:pt idx="1">
                  <c:v>Attend at 3month</c:v>
                </c:pt>
                <c:pt idx="2">
                  <c:v>Attend at 6month</c:v>
                </c:pt>
                <c:pt idx="3">
                  <c:v>Attend at 9month</c:v>
                </c:pt>
              </c:strCache>
            </c:strRef>
          </c:cat>
          <c:val>
            <c:numRef>
              <c:f>Sheet1!$F$108:$F$111</c:f>
              <c:numCache>
                <c:formatCode>General</c:formatCode>
                <c:ptCount val="4"/>
                <c:pt idx="0">
                  <c:v>287</c:v>
                </c:pt>
                <c:pt idx="1">
                  <c:v>304</c:v>
                </c:pt>
                <c:pt idx="2">
                  <c:v>287</c:v>
                </c:pt>
                <c:pt idx="3">
                  <c:v>281</c:v>
                </c:pt>
              </c:numCache>
            </c:numRef>
          </c:val>
          <c:extLst>
            <c:ext xmlns:c16="http://schemas.microsoft.com/office/drawing/2014/chart" uri="{C3380CC4-5D6E-409C-BE32-E72D297353CC}">
              <c16:uniqueId val="{00000001-96F9-4180-A01B-B06058465050}"/>
            </c:ext>
          </c:extLst>
        </c:ser>
        <c:dLbls>
          <c:showLegendKey val="0"/>
          <c:showVal val="0"/>
          <c:showCatName val="0"/>
          <c:showSerName val="0"/>
          <c:showPercent val="0"/>
          <c:showBubbleSize val="0"/>
        </c:dLbls>
        <c:gapWidth val="150"/>
        <c:axId val="643204400"/>
        <c:axId val="643205968"/>
      </c:barChart>
      <c:lineChart>
        <c:grouping val="standard"/>
        <c:varyColors val="0"/>
        <c:ser>
          <c:idx val="2"/>
          <c:order val="2"/>
          <c:tx>
            <c:strRef>
              <c:f>Sheet1!$G$107</c:f>
              <c:strCache>
                <c:ptCount val="1"/>
                <c:pt idx="0">
                  <c:v>Attendance rate</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anchor="ctr" anchorCtr="1"/>
              <a:lstStyle/>
              <a:p>
                <a:pPr>
                  <a:defRPr sz="1197" b="1" i="0" u="none" strike="noStrike" kern="1200" baseline="0">
                    <a:solidFill>
                      <a:schemeClr val="dk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Sheet1!$A$108:$A$111</c:f>
              <c:strCache>
                <c:ptCount val="4"/>
                <c:pt idx="0">
                  <c:v>Attend at 1month</c:v>
                </c:pt>
                <c:pt idx="1">
                  <c:v>Attend at 3month</c:v>
                </c:pt>
                <c:pt idx="2">
                  <c:v>Attend at 6month</c:v>
                </c:pt>
                <c:pt idx="3">
                  <c:v>Attend at 9month</c:v>
                </c:pt>
              </c:strCache>
            </c:strRef>
          </c:cat>
          <c:val>
            <c:numRef>
              <c:f>Sheet1!$G$108:$G$111</c:f>
              <c:numCache>
                <c:formatCode>0.00%</c:formatCode>
                <c:ptCount val="4"/>
                <c:pt idx="0">
                  <c:v>0.94098360655737701</c:v>
                </c:pt>
                <c:pt idx="1">
                  <c:v>1</c:v>
                </c:pt>
                <c:pt idx="2">
                  <c:v>0.97619047619047616</c:v>
                </c:pt>
                <c:pt idx="3">
                  <c:v>0.96896551724137936</c:v>
                </c:pt>
              </c:numCache>
            </c:numRef>
          </c:val>
          <c:smooth val="0"/>
          <c:extLst>
            <c:ext xmlns:c16="http://schemas.microsoft.com/office/drawing/2014/chart" uri="{C3380CC4-5D6E-409C-BE32-E72D297353CC}">
              <c16:uniqueId val="{00000002-96F9-4180-A01B-B06058465050}"/>
            </c:ext>
          </c:extLst>
        </c:ser>
        <c:dLbls>
          <c:showLegendKey val="0"/>
          <c:showVal val="0"/>
          <c:showCatName val="0"/>
          <c:showSerName val="0"/>
          <c:showPercent val="0"/>
          <c:showBubbleSize val="0"/>
        </c:dLbls>
        <c:marker val="1"/>
        <c:smooth val="0"/>
        <c:axId val="643200480"/>
        <c:axId val="643205576"/>
      </c:lineChart>
      <c:catAx>
        <c:axId val="643204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dk1"/>
                </a:solidFill>
                <a:latin typeface="+mn-lt"/>
                <a:ea typeface="+mn-ea"/>
                <a:cs typeface="+mn-cs"/>
              </a:defRPr>
            </a:pPr>
            <a:endParaRPr lang="en-US"/>
          </a:p>
        </c:txPr>
        <c:crossAx val="643205968"/>
        <c:crosses val="autoZero"/>
        <c:auto val="1"/>
        <c:lblAlgn val="ctr"/>
        <c:lblOffset val="100"/>
        <c:noMultiLvlLbl val="0"/>
      </c:catAx>
      <c:valAx>
        <c:axId val="64320596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dk1"/>
                    </a:solidFill>
                    <a:latin typeface="+mn-lt"/>
                    <a:ea typeface="+mn-ea"/>
                    <a:cs typeface="+mn-cs"/>
                  </a:defRPr>
                </a:pPr>
                <a:r>
                  <a:rPr lang="en-US"/>
                  <a:t>Number of FSW</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dk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crossAx val="643204400"/>
        <c:crosses val="autoZero"/>
        <c:crossBetween val="between"/>
      </c:valAx>
      <c:valAx>
        <c:axId val="643205576"/>
        <c:scaling>
          <c:orientation val="minMax"/>
          <c:min val="0"/>
        </c:scaling>
        <c:delete val="0"/>
        <c:axPos val="r"/>
        <c:title>
          <c:tx>
            <c:rich>
              <a:bodyPr rot="-5400000" spcFirstLastPara="1" vertOverflow="ellipsis" vert="horz" wrap="square" anchor="ctr" anchorCtr="1"/>
              <a:lstStyle/>
              <a:p>
                <a:pPr>
                  <a:defRPr sz="1330" b="0" i="0" u="none" strike="noStrike" kern="1200" baseline="0">
                    <a:solidFill>
                      <a:schemeClr val="dk1"/>
                    </a:solidFill>
                    <a:latin typeface="+mn-lt"/>
                    <a:ea typeface="+mn-ea"/>
                    <a:cs typeface="+mn-cs"/>
                  </a:defRPr>
                </a:pPr>
                <a:r>
                  <a:rPr lang="en-US"/>
                  <a:t>% ge of FSW </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dk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crossAx val="643200480"/>
        <c:crosses val="max"/>
        <c:crossBetween val="between"/>
      </c:valAx>
      <c:catAx>
        <c:axId val="643200480"/>
        <c:scaling>
          <c:orientation val="minMax"/>
        </c:scaling>
        <c:delete val="1"/>
        <c:axPos val="b"/>
        <c:numFmt formatCode="General" sourceLinked="1"/>
        <c:majorTickMark val="none"/>
        <c:minorTickMark val="none"/>
        <c:tickLblPos val="nextTo"/>
        <c:crossAx val="64320557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dk1"/>
              </a:solidFill>
              <a:latin typeface="+mn-lt"/>
              <a:ea typeface="+mn-ea"/>
              <a:cs typeface="+mn-cs"/>
            </a:defRPr>
          </a:pPr>
          <a:endParaRPr lang="en-US"/>
        </a:p>
      </c:txPr>
    </c:legend>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672078505869658E-2"/>
          <c:w val="1"/>
          <c:h val="0.70889544924604542"/>
        </c:manualLayout>
      </c:layout>
      <c:barChart>
        <c:barDir val="col"/>
        <c:grouping val="clustered"/>
        <c:varyColors val="0"/>
        <c:ser>
          <c:idx val="0"/>
          <c:order val="0"/>
          <c:spPr>
            <a:solidFill>
              <a:srgbClr val="008080"/>
            </a:solidFill>
            <a:ln>
              <a:noFill/>
            </a:ln>
            <a:effectLst/>
          </c:spPr>
          <c:invertIfNegative val="0"/>
          <c:dLbls>
            <c:dLbl>
              <c:idx val="1"/>
              <c:tx>
                <c:rich>
                  <a:bodyPr/>
                  <a:lstStyle/>
                  <a:p>
                    <a:fld id="{B143390C-AAB4-455E-BEC1-3AD3641420B9}" type="VALUE">
                      <a:rPr lang="en-US"/>
                      <a:pPr/>
                      <a:t>[VALUE]</a:t>
                    </a:fld>
                    <a:r>
                      <a:rPr lang="en-US"/>
                      <a:t> (56%)</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9C2-47D9-B19A-6C64FB7BD5F4}"/>
                </c:ext>
              </c:extLst>
            </c:dLbl>
            <c:dLbl>
              <c:idx val="2"/>
              <c:tx>
                <c:rich>
                  <a:bodyPr/>
                  <a:lstStyle/>
                  <a:p>
                    <a:fld id="{CDE9F975-41CA-4DC8-A22D-26EC17F5C2A9}" type="VALUE">
                      <a:rPr lang="en-US"/>
                      <a:pPr/>
                      <a:t>[VALUE]</a:t>
                    </a:fld>
                    <a:r>
                      <a:rPr lang="en-US"/>
                      <a:t> (44%)</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9C2-47D9-B19A-6C64FB7BD5F4}"/>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Sheet2!$A$5:$C$5</c:f>
              <c:strCache>
                <c:ptCount val="3"/>
                <c:pt idx="0">
                  <c:v>Completed the study</c:v>
                </c:pt>
                <c:pt idx="1">
                  <c:v>Returned to CTC</c:v>
                </c:pt>
                <c:pt idx="2">
                  <c:v>Transitioned to ART outreach in community</c:v>
                </c:pt>
              </c:strCache>
            </c:strRef>
          </c:cat>
          <c:val>
            <c:numRef>
              <c:f>Sheet2!$A$6:$C$6</c:f>
              <c:numCache>
                <c:formatCode>General</c:formatCode>
                <c:ptCount val="3"/>
                <c:pt idx="0">
                  <c:v>274</c:v>
                </c:pt>
                <c:pt idx="1">
                  <c:v>153</c:v>
                </c:pt>
                <c:pt idx="2">
                  <c:v>121</c:v>
                </c:pt>
              </c:numCache>
            </c:numRef>
          </c:val>
          <c:extLst>
            <c:ext xmlns:c16="http://schemas.microsoft.com/office/drawing/2014/chart" uri="{C3380CC4-5D6E-409C-BE32-E72D297353CC}">
              <c16:uniqueId val="{00000002-C9C2-47D9-B19A-6C64FB7BD5F4}"/>
            </c:ext>
          </c:extLst>
        </c:ser>
        <c:dLbls>
          <c:dLblPos val="outEnd"/>
          <c:showLegendKey val="0"/>
          <c:showVal val="1"/>
          <c:showCatName val="0"/>
          <c:showSerName val="0"/>
          <c:showPercent val="0"/>
          <c:showBubbleSize val="0"/>
        </c:dLbls>
        <c:gapWidth val="219"/>
        <c:overlap val="-27"/>
        <c:axId val="1483338560"/>
        <c:axId val="1483324832"/>
      </c:barChart>
      <c:catAx>
        <c:axId val="1483338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483324832"/>
        <c:crosses val="autoZero"/>
        <c:auto val="1"/>
        <c:lblAlgn val="ctr"/>
        <c:lblOffset val="100"/>
        <c:noMultiLvlLbl val="0"/>
      </c:catAx>
      <c:valAx>
        <c:axId val="1483324832"/>
        <c:scaling>
          <c:orientation val="minMax"/>
        </c:scaling>
        <c:delete val="1"/>
        <c:axPos val="l"/>
        <c:numFmt formatCode="General" sourceLinked="1"/>
        <c:majorTickMark val="none"/>
        <c:minorTickMark val="none"/>
        <c:tickLblPos val="nextTo"/>
        <c:crossAx val="14833385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DA4B35-06F5-4DE8-A7D4-31BFBD95ADED}" type="doc">
      <dgm:prSet loTypeId="urn:microsoft.com/office/officeart/2005/8/layout/chevron1" loCatId="process" qsTypeId="urn:microsoft.com/office/officeart/2005/8/quickstyle/simple1" qsCatId="simple" csTypeId="urn:microsoft.com/office/officeart/2005/8/colors/colorful1" csCatId="colorful" phldr="1"/>
      <dgm:spPr/>
    </dgm:pt>
    <dgm:pt modelId="{A06B10B8-A74F-4EC6-B8DB-AED44A2AF756}">
      <dgm:prSet phldrT="[Text]" custT="1"/>
      <dgm:spPr/>
      <dgm:t>
        <a:bodyPr/>
        <a:lstStyle/>
        <a:p>
          <a:r>
            <a:rPr lang="en-US" sz="1900" dirty="0"/>
            <a:t>FY15 </a:t>
          </a:r>
        </a:p>
        <a:p>
          <a:r>
            <a:rPr lang="en-US" sz="1400" b="1" dirty="0"/>
            <a:t>(Feb 15 – Sept 15)</a:t>
          </a:r>
        </a:p>
      </dgm:t>
    </dgm:pt>
    <dgm:pt modelId="{805959E6-2E82-42CB-8491-9793F77BB008}" type="parTrans" cxnId="{9719BD7D-B2B0-46C9-9984-8DB402512227}">
      <dgm:prSet/>
      <dgm:spPr/>
      <dgm:t>
        <a:bodyPr/>
        <a:lstStyle/>
        <a:p>
          <a:endParaRPr lang="en-US"/>
        </a:p>
      </dgm:t>
    </dgm:pt>
    <dgm:pt modelId="{2FEE0988-58BF-48A3-AD63-FDD231E48FD0}" type="sibTrans" cxnId="{9719BD7D-B2B0-46C9-9984-8DB402512227}">
      <dgm:prSet/>
      <dgm:spPr/>
      <dgm:t>
        <a:bodyPr/>
        <a:lstStyle/>
        <a:p>
          <a:endParaRPr lang="en-US"/>
        </a:p>
      </dgm:t>
    </dgm:pt>
    <dgm:pt modelId="{FE15FA79-10BF-4D86-B041-1392ECA73916}">
      <dgm:prSet phldrT="[Text]" custT="1"/>
      <dgm:spPr/>
      <dgm:t>
        <a:bodyPr/>
        <a:lstStyle/>
        <a:p>
          <a:r>
            <a:rPr lang="en-US" sz="1900" dirty="0"/>
            <a:t>FY16 </a:t>
          </a:r>
        </a:p>
        <a:p>
          <a:r>
            <a:rPr lang="en-US" sz="1400" b="1" dirty="0"/>
            <a:t>(Oct 15 –Sept 16)</a:t>
          </a:r>
        </a:p>
      </dgm:t>
    </dgm:pt>
    <dgm:pt modelId="{CDC9399C-64B5-4A39-B56A-B1C0090DF8AC}" type="parTrans" cxnId="{B7A89541-270A-46C8-92EF-2E264F96371B}">
      <dgm:prSet/>
      <dgm:spPr/>
      <dgm:t>
        <a:bodyPr/>
        <a:lstStyle/>
        <a:p>
          <a:endParaRPr lang="en-US"/>
        </a:p>
      </dgm:t>
    </dgm:pt>
    <dgm:pt modelId="{70960808-F7D8-4710-8F47-3FB43CF51475}" type="sibTrans" cxnId="{B7A89541-270A-46C8-92EF-2E264F96371B}">
      <dgm:prSet/>
      <dgm:spPr/>
      <dgm:t>
        <a:bodyPr/>
        <a:lstStyle/>
        <a:p>
          <a:endParaRPr lang="en-US"/>
        </a:p>
      </dgm:t>
    </dgm:pt>
    <dgm:pt modelId="{77D3BC21-B51E-4D39-B82B-76A38CA6E1FB}">
      <dgm:prSet phldrT="[Text]" custT="1"/>
      <dgm:spPr/>
      <dgm:t>
        <a:bodyPr/>
        <a:lstStyle/>
        <a:p>
          <a:r>
            <a:rPr lang="en-US" sz="1900" dirty="0"/>
            <a:t>FY17 </a:t>
          </a:r>
        </a:p>
        <a:p>
          <a:r>
            <a:rPr lang="en-US" sz="1400" dirty="0"/>
            <a:t>(</a:t>
          </a:r>
          <a:r>
            <a:rPr lang="en-US" sz="1400" b="1" dirty="0"/>
            <a:t>Oct 16 – Sept 17)</a:t>
          </a:r>
        </a:p>
      </dgm:t>
    </dgm:pt>
    <dgm:pt modelId="{99546125-4CEE-4844-812C-851114CCEE7A}" type="parTrans" cxnId="{A7800DB3-B08E-4262-85ED-82020F01EEE1}">
      <dgm:prSet/>
      <dgm:spPr/>
      <dgm:t>
        <a:bodyPr/>
        <a:lstStyle/>
        <a:p>
          <a:endParaRPr lang="en-US"/>
        </a:p>
      </dgm:t>
    </dgm:pt>
    <dgm:pt modelId="{BB08401F-9D1F-4BED-B1C6-32344B275ADC}" type="sibTrans" cxnId="{A7800DB3-B08E-4262-85ED-82020F01EEE1}">
      <dgm:prSet/>
      <dgm:spPr/>
      <dgm:t>
        <a:bodyPr/>
        <a:lstStyle/>
        <a:p>
          <a:endParaRPr lang="en-US"/>
        </a:p>
      </dgm:t>
    </dgm:pt>
    <dgm:pt modelId="{CC30A388-35AE-471A-ADCA-EC354B80B26B}">
      <dgm:prSet custT="1"/>
      <dgm:spPr/>
      <dgm:t>
        <a:bodyPr/>
        <a:lstStyle/>
        <a:p>
          <a:r>
            <a:rPr lang="en-US" sz="1900" dirty="0"/>
            <a:t>FY18 </a:t>
          </a:r>
        </a:p>
        <a:p>
          <a:r>
            <a:rPr lang="en-US" sz="1400" b="1" dirty="0"/>
            <a:t>(Oct 17 – Sept 18)</a:t>
          </a:r>
        </a:p>
      </dgm:t>
    </dgm:pt>
    <dgm:pt modelId="{10B17BD5-413F-4909-9514-369119198DBA}" type="parTrans" cxnId="{3E5262E5-12F3-41B2-BBE0-EC2D462D1F8D}">
      <dgm:prSet/>
      <dgm:spPr/>
      <dgm:t>
        <a:bodyPr/>
        <a:lstStyle/>
        <a:p>
          <a:endParaRPr lang="en-US"/>
        </a:p>
      </dgm:t>
    </dgm:pt>
    <dgm:pt modelId="{9A05FD54-C362-48EF-961B-C6970453E2DC}" type="sibTrans" cxnId="{3E5262E5-12F3-41B2-BBE0-EC2D462D1F8D}">
      <dgm:prSet/>
      <dgm:spPr/>
      <dgm:t>
        <a:bodyPr/>
        <a:lstStyle/>
        <a:p>
          <a:endParaRPr lang="en-US"/>
        </a:p>
      </dgm:t>
    </dgm:pt>
    <dgm:pt modelId="{75D5E80D-2E3F-45FC-A69B-9CE79DA739A8}">
      <dgm:prSet custT="1"/>
      <dgm:spPr/>
      <dgm:t>
        <a:bodyPr/>
        <a:lstStyle/>
        <a:p>
          <a:r>
            <a:rPr lang="en-US" sz="1900" dirty="0"/>
            <a:t>FY19 </a:t>
          </a:r>
        </a:p>
        <a:p>
          <a:r>
            <a:rPr lang="en-US" sz="1400" b="1" dirty="0"/>
            <a:t>(Oct 18 – Sept 19)</a:t>
          </a:r>
        </a:p>
      </dgm:t>
    </dgm:pt>
    <dgm:pt modelId="{5DF18B50-093A-423E-A345-63BA5C79C083}" type="parTrans" cxnId="{C794C036-7E1C-43F9-ABB1-ACD2B0A4B800}">
      <dgm:prSet/>
      <dgm:spPr/>
      <dgm:t>
        <a:bodyPr/>
        <a:lstStyle/>
        <a:p>
          <a:endParaRPr lang="en-US"/>
        </a:p>
      </dgm:t>
    </dgm:pt>
    <dgm:pt modelId="{18B1DEF9-E507-4F48-82C1-3E40566B174A}" type="sibTrans" cxnId="{C794C036-7E1C-43F9-ABB1-ACD2B0A4B800}">
      <dgm:prSet/>
      <dgm:spPr/>
      <dgm:t>
        <a:bodyPr/>
        <a:lstStyle/>
        <a:p>
          <a:endParaRPr lang="en-US"/>
        </a:p>
      </dgm:t>
    </dgm:pt>
    <dgm:pt modelId="{0813A303-2C24-4419-8F83-84767BB4EC75}" type="pres">
      <dgm:prSet presAssocID="{8DDA4B35-06F5-4DE8-A7D4-31BFBD95ADED}" presName="Name0" presStyleCnt="0">
        <dgm:presLayoutVars>
          <dgm:dir/>
          <dgm:animLvl val="lvl"/>
          <dgm:resizeHandles val="exact"/>
        </dgm:presLayoutVars>
      </dgm:prSet>
      <dgm:spPr/>
    </dgm:pt>
    <dgm:pt modelId="{0FB149F7-0BF7-45F1-9D6D-5C51BB394873}" type="pres">
      <dgm:prSet presAssocID="{A06B10B8-A74F-4EC6-B8DB-AED44A2AF756}" presName="parTxOnly" presStyleLbl="node1" presStyleIdx="0" presStyleCnt="5">
        <dgm:presLayoutVars>
          <dgm:chMax val="0"/>
          <dgm:chPref val="0"/>
          <dgm:bulletEnabled val="1"/>
        </dgm:presLayoutVars>
      </dgm:prSet>
      <dgm:spPr/>
    </dgm:pt>
    <dgm:pt modelId="{64272D80-7DDF-4AAC-B35D-E4E0C9938122}" type="pres">
      <dgm:prSet presAssocID="{2FEE0988-58BF-48A3-AD63-FDD231E48FD0}" presName="parTxOnlySpace" presStyleCnt="0"/>
      <dgm:spPr/>
    </dgm:pt>
    <dgm:pt modelId="{866B0CF9-8C9D-40B1-8A53-DBD7AEEB5B50}" type="pres">
      <dgm:prSet presAssocID="{FE15FA79-10BF-4D86-B041-1392ECA73916}" presName="parTxOnly" presStyleLbl="node1" presStyleIdx="1" presStyleCnt="5">
        <dgm:presLayoutVars>
          <dgm:chMax val="0"/>
          <dgm:chPref val="0"/>
          <dgm:bulletEnabled val="1"/>
        </dgm:presLayoutVars>
      </dgm:prSet>
      <dgm:spPr/>
    </dgm:pt>
    <dgm:pt modelId="{4B9B728F-CF09-409B-A5A9-8C101E5BAF4A}" type="pres">
      <dgm:prSet presAssocID="{70960808-F7D8-4710-8F47-3FB43CF51475}" presName="parTxOnlySpace" presStyleCnt="0"/>
      <dgm:spPr/>
    </dgm:pt>
    <dgm:pt modelId="{1ED1A0ED-C2E4-43A3-AA4A-16290E64C513}" type="pres">
      <dgm:prSet presAssocID="{77D3BC21-B51E-4D39-B82B-76A38CA6E1FB}" presName="parTxOnly" presStyleLbl="node1" presStyleIdx="2" presStyleCnt="5">
        <dgm:presLayoutVars>
          <dgm:chMax val="0"/>
          <dgm:chPref val="0"/>
          <dgm:bulletEnabled val="1"/>
        </dgm:presLayoutVars>
      </dgm:prSet>
      <dgm:spPr/>
    </dgm:pt>
    <dgm:pt modelId="{BEF9CAA0-9D64-47B1-B404-8821EC503290}" type="pres">
      <dgm:prSet presAssocID="{BB08401F-9D1F-4BED-B1C6-32344B275ADC}" presName="parTxOnlySpace" presStyleCnt="0"/>
      <dgm:spPr/>
    </dgm:pt>
    <dgm:pt modelId="{DC5DF8F5-AF5A-490B-837B-4E7CB411E347}" type="pres">
      <dgm:prSet presAssocID="{CC30A388-35AE-471A-ADCA-EC354B80B26B}" presName="parTxOnly" presStyleLbl="node1" presStyleIdx="3" presStyleCnt="5">
        <dgm:presLayoutVars>
          <dgm:chMax val="0"/>
          <dgm:chPref val="0"/>
          <dgm:bulletEnabled val="1"/>
        </dgm:presLayoutVars>
      </dgm:prSet>
      <dgm:spPr/>
    </dgm:pt>
    <dgm:pt modelId="{67CC78D4-B301-4A45-9A92-633945E23D0D}" type="pres">
      <dgm:prSet presAssocID="{9A05FD54-C362-48EF-961B-C6970453E2DC}" presName="parTxOnlySpace" presStyleCnt="0"/>
      <dgm:spPr/>
    </dgm:pt>
    <dgm:pt modelId="{2ABE756D-C5FB-410C-A916-C31D25416FC6}" type="pres">
      <dgm:prSet presAssocID="{75D5E80D-2E3F-45FC-A69B-9CE79DA739A8}" presName="parTxOnly" presStyleLbl="node1" presStyleIdx="4" presStyleCnt="5">
        <dgm:presLayoutVars>
          <dgm:chMax val="0"/>
          <dgm:chPref val="0"/>
          <dgm:bulletEnabled val="1"/>
        </dgm:presLayoutVars>
      </dgm:prSet>
      <dgm:spPr/>
    </dgm:pt>
  </dgm:ptLst>
  <dgm:cxnLst>
    <dgm:cxn modelId="{5C51951A-4C01-4BD7-A736-D9B8A11679C4}" type="presOf" srcId="{77D3BC21-B51E-4D39-B82B-76A38CA6E1FB}" destId="{1ED1A0ED-C2E4-43A3-AA4A-16290E64C513}" srcOrd="0" destOrd="0" presId="urn:microsoft.com/office/officeart/2005/8/layout/chevron1"/>
    <dgm:cxn modelId="{E602871F-B4CE-4141-BFBB-A3010FCECC88}" type="presOf" srcId="{8DDA4B35-06F5-4DE8-A7D4-31BFBD95ADED}" destId="{0813A303-2C24-4419-8F83-84767BB4EC75}" srcOrd="0" destOrd="0" presId="urn:microsoft.com/office/officeart/2005/8/layout/chevron1"/>
    <dgm:cxn modelId="{8DE00834-52C3-433D-9DCB-900EFF91AA5A}" type="presOf" srcId="{A06B10B8-A74F-4EC6-B8DB-AED44A2AF756}" destId="{0FB149F7-0BF7-45F1-9D6D-5C51BB394873}" srcOrd="0" destOrd="0" presId="urn:microsoft.com/office/officeart/2005/8/layout/chevron1"/>
    <dgm:cxn modelId="{C794C036-7E1C-43F9-ABB1-ACD2B0A4B800}" srcId="{8DDA4B35-06F5-4DE8-A7D4-31BFBD95ADED}" destId="{75D5E80D-2E3F-45FC-A69B-9CE79DA739A8}" srcOrd="4" destOrd="0" parTransId="{5DF18B50-093A-423E-A345-63BA5C79C083}" sibTransId="{18B1DEF9-E507-4F48-82C1-3E40566B174A}"/>
    <dgm:cxn modelId="{3122A539-2767-4166-AE75-573054B30587}" type="presOf" srcId="{75D5E80D-2E3F-45FC-A69B-9CE79DA739A8}" destId="{2ABE756D-C5FB-410C-A916-C31D25416FC6}" srcOrd="0" destOrd="0" presId="urn:microsoft.com/office/officeart/2005/8/layout/chevron1"/>
    <dgm:cxn modelId="{B7A89541-270A-46C8-92EF-2E264F96371B}" srcId="{8DDA4B35-06F5-4DE8-A7D4-31BFBD95ADED}" destId="{FE15FA79-10BF-4D86-B041-1392ECA73916}" srcOrd="1" destOrd="0" parTransId="{CDC9399C-64B5-4A39-B56A-B1C0090DF8AC}" sibTransId="{70960808-F7D8-4710-8F47-3FB43CF51475}"/>
    <dgm:cxn modelId="{9719BD7D-B2B0-46C9-9984-8DB402512227}" srcId="{8DDA4B35-06F5-4DE8-A7D4-31BFBD95ADED}" destId="{A06B10B8-A74F-4EC6-B8DB-AED44A2AF756}" srcOrd="0" destOrd="0" parTransId="{805959E6-2E82-42CB-8491-9793F77BB008}" sibTransId="{2FEE0988-58BF-48A3-AD63-FDD231E48FD0}"/>
    <dgm:cxn modelId="{A7800DB3-B08E-4262-85ED-82020F01EEE1}" srcId="{8DDA4B35-06F5-4DE8-A7D4-31BFBD95ADED}" destId="{77D3BC21-B51E-4D39-B82B-76A38CA6E1FB}" srcOrd="2" destOrd="0" parTransId="{99546125-4CEE-4844-812C-851114CCEE7A}" sibTransId="{BB08401F-9D1F-4BED-B1C6-32344B275ADC}"/>
    <dgm:cxn modelId="{DDACC9C1-3A76-4D15-9975-FACDAFDF2C98}" type="presOf" srcId="{CC30A388-35AE-471A-ADCA-EC354B80B26B}" destId="{DC5DF8F5-AF5A-490B-837B-4E7CB411E347}" srcOrd="0" destOrd="0" presId="urn:microsoft.com/office/officeart/2005/8/layout/chevron1"/>
    <dgm:cxn modelId="{3E5262E5-12F3-41B2-BBE0-EC2D462D1F8D}" srcId="{8DDA4B35-06F5-4DE8-A7D4-31BFBD95ADED}" destId="{CC30A388-35AE-471A-ADCA-EC354B80B26B}" srcOrd="3" destOrd="0" parTransId="{10B17BD5-413F-4909-9514-369119198DBA}" sibTransId="{9A05FD54-C362-48EF-961B-C6970453E2DC}"/>
    <dgm:cxn modelId="{438760F7-D034-41A5-A97C-E5D95A27E524}" type="presOf" srcId="{FE15FA79-10BF-4D86-B041-1392ECA73916}" destId="{866B0CF9-8C9D-40B1-8A53-DBD7AEEB5B50}" srcOrd="0" destOrd="0" presId="urn:microsoft.com/office/officeart/2005/8/layout/chevron1"/>
    <dgm:cxn modelId="{99CD6B9C-AA35-412B-BBDC-56B44DCEBD83}" type="presParOf" srcId="{0813A303-2C24-4419-8F83-84767BB4EC75}" destId="{0FB149F7-0BF7-45F1-9D6D-5C51BB394873}" srcOrd="0" destOrd="0" presId="urn:microsoft.com/office/officeart/2005/8/layout/chevron1"/>
    <dgm:cxn modelId="{95DE43E1-2F39-4E8B-AD26-0BC03D723617}" type="presParOf" srcId="{0813A303-2C24-4419-8F83-84767BB4EC75}" destId="{64272D80-7DDF-4AAC-B35D-E4E0C9938122}" srcOrd="1" destOrd="0" presId="urn:microsoft.com/office/officeart/2005/8/layout/chevron1"/>
    <dgm:cxn modelId="{2BDA5F8F-B83F-4543-A246-F397664E10BC}" type="presParOf" srcId="{0813A303-2C24-4419-8F83-84767BB4EC75}" destId="{866B0CF9-8C9D-40B1-8A53-DBD7AEEB5B50}" srcOrd="2" destOrd="0" presId="urn:microsoft.com/office/officeart/2005/8/layout/chevron1"/>
    <dgm:cxn modelId="{80C7C85E-32CC-49EF-A7AC-F6D58A568ECF}" type="presParOf" srcId="{0813A303-2C24-4419-8F83-84767BB4EC75}" destId="{4B9B728F-CF09-409B-A5A9-8C101E5BAF4A}" srcOrd="3" destOrd="0" presId="urn:microsoft.com/office/officeart/2005/8/layout/chevron1"/>
    <dgm:cxn modelId="{6F090C58-89C8-4090-B2BD-29DC5F3C1006}" type="presParOf" srcId="{0813A303-2C24-4419-8F83-84767BB4EC75}" destId="{1ED1A0ED-C2E4-43A3-AA4A-16290E64C513}" srcOrd="4" destOrd="0" presId="urn:microsoft.com/office/officeart/2005/8/layout/chevron1"/>
    <dgm:cxn modelId="{187573FF-8925-49F8-B8D4-C9FCE2A20CE6}" type="presParOf" srcId="{0813A303-2C24-4419-8F83-84767BB4EC75}" destId="{BEF9CAA0-9D64-47B1-B404-8821EC503290}" srcOrd="5" destOrd="0" presId="urn:microsoft.com/office/officeart/2005/8/layout/chevron1"/>
    <dgm:cxn modelId="{075405E5-76B8-4BAD-A3A9-E92D1670F29B}" type="presParOf" srcId="{0813A303-2C24-4419-8F83-84767BB4EC75}" destId="{DC5DF8F5-AF5A-490B-837B-4E7CB411E347}" srcOrd="6" destOrd="0" presId="urn:microsoft.com/office/officeart/2005/8/layout/chevron1"/>
    <dgm:cxn modelId="{55C61505-9163-4092-908D-B367662E9E0C}" type="presParOf" srcId="{0813A303-2C24-4419-8F83-84767BB4EC75}" destId="{67CC78D4-B301-4A45-9A92-633945E23D0D}" srcOrd="7" destOrd="0" presId="urn:microsoft.com/office/officeart/2005/8/layout/chevron1"/>
    <dgm:cxn modelId="{E712ABEA-BEAE-469C-B4C9-99DD62F906C4}" type="presParOf" srcId="{0813A303-2C24-4419-8F83-84767BB4EC75}" destId="{2ABE756D-C5FB-410C-A916-C31D25416FC6}"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DA4B35-06F5-4DE8-A7D4-31BFBD95ADED}" type="doc">
      <dgm:prSet loTypeId="urn:microsoft.com/office/officeart/2005/8/layout/chevron1" loCatId="process" qsTypeId="urn:microsoft.com/office/officeart/2005/8/quickstyle/simple1" qsCatId="simple" csTypeId="urn:microsoft.com/office/officeart/2005/8/colors/colorful1" csCatId="colorful" phldr="1"/>
      <dgm:spPr/>
    </dgm:pt>
    <dgm:pt modelId="{A06B10B8-A74F-4EC6-B8DB-AED44A2AF756}">
      <dgm:prSet phldrT="[Text]" custT="1"/>
      <dgm:spPr/>
      <dgm:t>
        <a:bodyPr/>
        <a:lstStyle/>
        <a:p>
          <a:r>
            <a:rPr lang="en-US" sz="1900" dirty="0"/>
            <a:t>FY15 </a:t>
          </a:r>
        </a:p>
        <a:p>
          <a:r>
            <a:rPr lang="en-US" sz="1400" b="1" dirty="0"/>
            <a:t>(Feb 15 – Sept 15)</a:t>
          </a:r>
        </a:p>
      </dgm:t>
    </dgm:pt>
    <dgm:pt modelId="{805959E6-2E82-42CB-8491-9793F77BB008}" type="parTrans" cxnId="{9719BD7D-B2B0-46C9-9984-8DB402512227}">
      <dgm:prSet/>
      <dgm:spPr/>
      <dgm:t>
        <a:bodyPr/>
        <a:lstStyle/>
        <a:p>
          <a:endParaRPr lang="en-US"/>
        </a:p>
      </dgm:t>
    </dgm:pt>
    <dgm:pt modelId="{2FEE0988-58BF-48A3-AD63-FDD231E48FD0}" type="sibTrans" cxnId="{9719BD7D-B2B0-46C9-9984-8DB402512227}">
      <dgm:prSet/>
      <dgm:spPr/>
      <dgm:t>
        <a:bodyPr/>
        <a:lstStyle/>
        <a:p>
          <a:endParaRPr lang="en-US"/>
        </a:p>
      </dgm:t>
    </dgm:pt>
    <dgm:pt modelId="{FE15FA79-10BF-4D86-B041-1392ECA73916}">
      <dgm:prSet phldrT="[Text]" custT="1"/>
      <dgm:spPr/>
      <dgm:t>
        <a:bodyPr/>
        <a:lstStyle/>
        <a:p>
          <a:r>
            <a:rPr lang="en-US" sz="1900" dirty="0"/>
            <a:t>FY16 </a:t>
          </a:r>
        </a:p>
        <a:p>
          <a:r>
            <a:rPr lang="en-US" sz="1400" b="1" dirty="0"/>
            <a:t>(Oct 15 –Sept 16)</a:t>
          </a:r>
        </a:p>
      </dgm:t>
    </dgm:pt>
    <dgm:pt modelId="{CDC9399C-64B5-4A39-B56A-B1C0090DF8AC}" type="parTrans" cxnId="{B7A89541-270A-46C8-92EF-2E264F96371B}">
      <dgm:prSet/>
      <dgm:spPr/>
      <dgm:t>
        <a:bodyPr/>
        <a:lstStyle/>
        <a:p>
          <a:endParaRPr lang="en-US"/>
        </a:p>
      </dgm:t>
    </dgm:pt>
    <dgm:pt modelId="{70960808-F7D8-4710-8F47-3FB43CF51475}" type="sibTrans" cxnId="{B7A89541-270A-46C8-92EF-2E264F96371B}">
      <dgm:prSet/>
      <dgm:spPr/>
      <dgm:t>
        <a:bodyPr/>
        <a:lstStyle/>
        <a:p>
          <a:endParaRPr lang="en-US"/>
        </a:p>
      </dgm:t>
    </dgm:pt>
    <dgm:pt modelId="{77D3BC21-B51E-4D39-B82B-76A38CA6E1FB}">
      <dgm:prSet phldrT="[Text]" custT="1"/>
      <dgm:spPr/>
      <dgm:t>
        <a:bodyPr/>
        <a:lstStyle/>
        <a:p>
          <a:r>
            <a:rPr lang="en-US" sz="1900" dirty="0"/>
            <a:t>FY17 </a:t>
          </a:r>
        </a:p>
        <a:p>
          <a:r>
            <a:rPr lang="en-US" sz="1400" dirty="0"/>
            <a:t>(</a:t>
          </a:r>
          <a:r>
            <a:rPr lang="en-US" sz="1400" b="1" dirty="0"/>
            <a:t>Oct 16 – Sept 17)</a:t>
          </a:r>
        </a:p>
      </dgm:t>
    </dgm:pt>
    <dgm:pt modelId="{99546125-4CEE-4844-812C-851114CCEE7A}" type="parTrans" cxnId="{A7800DB3-B08E-4262-85ED-82020F01EEE1}">
      <dgm:prSet/>
      <dgm:spPr/>
      <dgm:t>
        <a:bodyPr/>
        <a:lstStyle/>
        <a:p>
          <a:endParaRPr lang="en-US"/>
        </a:p>
      </dgm:t>
    </dgm:pt>
    <dgm:pt modelId="{BB08401F-9D1F-4BED-B1C6-32344B275ADC}" type="sibTrans" cxnId="{A7800DB3-B08E-4262-85ED-82020F01EEE1}">
      <dgm:prSet/>
      <dgm:spPr/>
      <dgm:t>
        <a:bodyPr/>
        <a:lstStyle/>
        <a:p>
          <a:endParaRPr lang="en-US"/>
        </a:p>
      </dgm:t>
    </dgm:pt>
    <dgm:pt modelId="{CC30A388-35AE-471A-ADCA-EC354B80B26B}">
      <dgm:prSet custT="1"/>
      <dgm:spPr/>
      <dgm:t>
        <a:bodyPr/>
        <a:lstStyle/>
        <a:p>
          <a:r>
            <a:rPr lang="en-US" sz="1900" dirty="0"/>
            <a:t>FY18 </a:t>
          </a:r>
        </a:p>
        <a:p>
          <a:r>
            <a:rPr lang="en-US" sz="1400" b="1" dirty="0"/>
            <a:t>(Oct 17 – Sept 18)</a:t>
          </a:r>
        </a:p>
      </dgm:t>
    </dgm:pt>
    <dgm:pt modelId="{10B17BD5-413F-4909-9514-369119198DBA}" type="parTrans" cxnId="{3E5262E5-12F3-41B2-BBE0-EC2D462D1F8D}">
      <dgm:prSet/>
      <dgm:spPr/>
      <dgm:t>
        <a:bodyPr/>
        <a:lstStyle/>
        <a:p>
          <a:endParaRPr lang="en-US"/>
        </a:p>
      </dgm:t>
    </dgm:pt>
    <dgm:pt modelId="{9A05FD54-C362-48EF-961B-C6970453E2DC}" type="sibTrans" cxnId="{3E5262E5-12F3-41B2-BBE0-EC2D462D1F8D}">
      <dgm:prSet/>
      <dgm:spPr/>
      <dgm:t>
        <a:bodyPr/>
        <a:lstStyle/>
        <a:p>
          <a:endParaRPr lang="en-US"/>
        </a:p>
      </dgm:t>
    </dgm:pt>
    <dgm:pt modelId="{75D5E80D-2E3F-45FC-A69B-9CE79DA739A8}">
      <dgm:prSet custT="1"/>
      <dgm:spPr/>
      <dgm:t>
        <a:bodyPr/>
        <a:lstStyle/>
        <a:p>
          <a:r>
            <a:rPr lang="en-US" sz="1900" dirty="0"/>
            <a:t>FY19 </a:t>
          </a:r>
        </a:p>
        <a:p>
          <a:r>
            <a:rPr lang="en-US" sz="1400" b="1" dirty="0"/>
            <a:t>(Oct 18 – Sept 19)</a:t>
          </a:r>
        </a:p>
      </dgm:t>
    </dgm:pt>
    <dgm:pt modelId="{5DF18B50-093A-423E-A345-63BA5C79C083}" type="parTrans" cxnId="{C794C036-7E1C-43F9-ABB1-ACD2B0A4B800}">
      <dgm:prSet/>
      <dgm:spPr/>
      <dgm:t>
        <a:bodyPr/>
        <a:lstStyle/>
        <a:p>
          <a:endParaRPr lang="en-US"/>
        </a:p>
      </dgm:t>
    </dgm:pt>
    <dgm:pt modelId="{18B1DEF9-E507-4F48-82C1-3E40566B174A}" type="sibTrans" cxnId="{C794C036-7E1C-43F9-ABB1-ACD2B0A4B800}">
      <dgm:prSet/>
      <dgm:spPr/>
      <dgm:t>
        <a:bodyPr/>
        <a:lstStyle/>
        <a:p>
          <a:endParaRPr lang="en-US"/>
        </a:p>
      </dgm:t>
    </dgm:pt>
    <dgm:pt modelId="{0813A303-2C24-4419-8F83-84767BB4EC75}" type="pres">
      <dgm:prSet presAssocID="{8DDA4B35-06F5-4DE8-A7D4-31BFBD95ADED}" presName="Name0" presStyleCnt="0">
        <dgm:presLayoutVars>
          <dgm:dir/>
          <dgm:animLvl val="lvl"/>
          <dgm:resizeHandles val="exact"/>
        </dgm:presLayoutVars>
      </dgm:prSet>
      <dgm:spPr/>
    </dgm:pt>
    <dgm:pt modelId="{0FB149F7-0BF7-45F1-9D6D-5C51BB394873}" type="pres">
      <dgm:prSet presAssocID="{A06B10B8-A74F-4EC6-B8DB-AED44A2AF756}" presName="parTxOnly" presStyleLbl="node1" presStyleIdx="0" presStyleCnt="5">
        <dgm:presLayoutVars>
          <dgm:chMax val="0"/>
          <dgm:chPref val="0"/>
          <dgm:bulletEnabled val="1"/>
        </dgm:presLayoutVars>
      </dgm:prSet>
      <dgm:spPr/>
    </dgm:pt>
    <dgm:pt modelId="{64272D80-7DDF-4AAC-B35D-E4E0C9938122}" type="pres">
      <dgm:prSet presAssocID="{2FEE0988-58BF-48A3-AD63-FDD231E48FD0}" presName="parTxOnlySpace" presStyleCnt="0"/>
      <dgm:spPr/>
    </dgm:pt>
    <dgm:pt modelId="{866B0CF9-8C9D-40B1-8A53-DBD7AEEB5B50}" type="pres">
      <dgm:prSet presAssocID="{FE15FA79-10BF-4D86-B041-1392ECA73916}" presName="parTxOnly" presStyleLbl="node1" presStyleIdx="1" presStyleCnt="5">
        <dgm:presLayoutVars>
          <dgm:chMax val="0"/>
          <dgm:chPref val="0"/>
          <dgm:bulletEnabled val="1"/>
        </dgm:presLayoutVars>
      </dgm:prSet>
      <dgm:spPr/>
    </dgm:pt>
    <dgm:pt modelId="{4B9B728F-CF09-409B-A5A9-8C101E5BAF4A}" type="pres">
      <dgm:prSet presAssocID="{70960808-F7D8-4710-8F47-3FB43CF51475}" presName="parTxOnlySpace" presStyleCnt="0"/>
      <dgm:spPr/>
    </dgm:pt>
    <dgm:pt modelId="{1ED1A0ED-C2E4-43A3-AA4A-16290E64C513}" type="pres">
      <dgm:prSet presAssocID="{77D3BC21-B51E-4D39-B82B-76A38CA6E1FB}" presName="parTxOnly" presStyleLbl="node1" presStyleIdx="2" presStyleCnt="5">
        <dgm:presLayoutVars>
          <dgm:chMax val="0"/>
          <dgm:chPref val="0"/>
          <dgm:bulletEnabled val="1"/>
        </dgm:presLayoutVars>
      </dgm:prSet>
      <dgm:spPr/>
    </dgm:pt>
    <dgm:pt modelId="{BEF9CAA0-9D64-47B1-B404-8821EC503290}" type="pres">
      <dgm:prSet presAssocID="{BB08401F-9D1F-4BED-B1C6-32344B275ADC}" presName="parTxOnlySpace" presStyleCnt="0"/>
      <dgm:spPr/>
    </dgm:pt>
    <dgm:pt modelId="{DC5DF8F5-AF5A-490B-837B-4E7CB411E347}" type="pres">
      <dgm:prSet presAssocID="{CC30A388-35AE-471A-ADCA-EC354B80B26B}" presName="parTxOnly" presStyleLbl="node1" presStyleIdx="3" presStyleCnt="5">
        <dgm:presLayoutVars>
          <dgm:chMax val="0"/>
          <dgm:chPref val="0"/>
          <dgm:bulletEnabled val="1"/>
        </dgm:presLayoutVars>
      </dgm:prSet>
      <dgm:spPr/>
    </dgm:pt>
    <dgm:pt modelId="{67CC78D4-B301-4A45-9A92-633945E23D0D}" type="pres">
      <dgm:prSet presAssocID="{9A05FD54-C362-48EF-961B-C6970453E2DC}" presName="parTxOnlySpace" presStyleCnt="0"/>
      <dgm:spPr/>
    </dgm:pt>
    <dgm:pt modelId="{2ABE756D-C5FB-410C-A916-C31D25416FC6}" type="pres">
      <dgm:prSet presAssocID="{75D5E80D-2E3F-45FC-A69B-9CE79DA739A8}" presName="parTxOnly" presStyleLbl="node1" presStyleIdx="4" presStyleCnt="5">
        <dgm:presLayoutVars>
          <dgm:chMax val="0"/>
          <dgm:chPref val="0"/>
          <dgm:bulletEnabled val="1"/>
        </dgm:presLayoutVars>
      </dgm:prSet>
      <dgm:spPr/>
    </dgm:pt>
  </dgm:ptLst>
  <dgm:cxnLst>
    <dgm:cxn modelId="{5C51951A-4C01-4BD7-A736-D9B8A11679C4}" type="presOf" srcId="{77D3BC21-B51E-4D39-B82B-76A38CA6E1FB}" destId="{1ED1A0ED-C2E4-43A3-AA4A-16290E64C513}" srcOrd="0" destOrd="0" presId="urn:microsoft.com/office/officeart/2005/8/layout/chevron1"/>
    <dgm:cxn modelId="{E602871F-B4CE-4141-BFBB-A3010FCECC88}" type="presOf" srcId="{8DDA4B35-06F5-4DE8-A7D4-31BFBD95ADED}" destId="{0813A303-2C24-4419-8F83-84767BB4EC75}" srcOrd="0" destOrd="0" presId="urn:microsoft.com/office/officeart/2005/8/layout/chevron1"/>
    <dgm:cxn modelId="{8DE00834-52C3-433D-9DCB-900EFF91AA5A}" type="presOf" srcId="{A06B10B8-A74F-4EC6-B8DB-AED44A2AF756}" destId="{0FB149F7-0BF7-45F1-9D6D-5C51BB394873}" srcOrd="0" destOrd="0" presId="urn:microsoft.com/office/officeart/2005/8/layout/chevron1"/>
    <dgm:cxn modelId="{C794C036-7E1C-43F9-ABB1-ACD2B0A4B800}" srcId="{8DDA4B35-06F5-4DE8-A7D4-31BFBD95ADED}" destId="{75D5E80D-2E3F-45FC-A69B-9CE79DA739A8}" srcOrd="4" destOrd="0" parTransId="{5DF18B50-093A-423E-A345-63BA5C79C083}" sibTransId="{18B1DEF9-E507-4F48-82C1-3E40566B174A}"/>
    <dgm:cxn modelId="{3122A539-2767-4166-AE75-573054B30587}" type="presOf" srcId="{75D5E80D-2E3F-45FC-A69B-9CE79DA739A8}" destId="{2ABE756D-C5FB-410C-A916-C31D25416FC6}" srcOrd="0" destOrd="0" presId="urn:microsoft.com/office/officeart/2005/8/layout/chevron1"/>
    <dgm:cxn modelId="{B7A89541-270A-46C8-92EF-2E264F96371B}" srcId="{8DDA4B35-06F5-4DE8-A7D4-31BFBD95ADED}" destId="{FE15FA79-10BF-4D86-B041-1392ECA73916}" srcOrd="1" destOrd="0" parTransId="{CDC9399C-64B5-4A39-B56A-B1C0090DF8AC}" sibTransId="{70960808-F7D8-4710-8F47-3FB43CF51475}"/>
    <dgm:cxn modelId="{9719BD7D-B2B0-46C9-9984-8DB402512227}" srcId="{8DDA4B35-06F5-4DE8-A7D4-31BFBD95ADED}" destId="{A06B10B8-A74F-4EC6-B8DB-AED44A2AF756}" srcOrd="0" destOrd="0" parTransId="{805959E6-2E82-42CB-8491-9793F77BB008}" sibTransId="{2FEE0988-58BF-48A3-AD63-FDD231E48FD0}"/>
    <dgm:cxn modelId="{A7800DB3-B08E-4262-85ED-82020F01EEE1}" srcId="{8DDA4B35-06F5-4DE8-A7D4-31BFBD95ADED}" destId="{77D3BC21-B51E-4D39-B82B-76A38CA6E1FB}" srcOrd="2" destOrd="0" parTransId="{99546125-4CEE-4844-812C-851114CCEE7A}" sibTransId="{BB08401F-9D1F-4BED-B1C6-32344B275ADC}"/>
    <dgm:cxn modelId="{DDACC9C1-3A76-4D15-9975-FACDAFDF2C98}" type="presOf" srcId="{CC30A388-35AE-471A-ADCA-EC354B80B26B}" destId="{DC5DF8F5-AF5A-490B-837B-4E7CB411E347}" srcOrd="0" destOrd="0" presId="urn:microsoft.com/office/officeart/2005/8/layout/chevron1"/>
    <dgm:cxn modelId="{3E5262E5-12F3-41B2-BBE0-EC2D462D1F8D}" srcId="{8DDA4B35-06F5-4DE8-A7D4-31BFBD95ADED}" destId="{CC30A388-35AE-471A-ADCA-EC354B80B26B}" srcOrd="3" destOrd="0" parTransId="{10B17BD5-413F-4909-9514-369119198DBA}" sibTransId="{9A05FD54-C362-48EF-961B-C6970453E2DC}"/>
    <dgm:cxn modelId="{438760F7-D034-41A5-A97C-E5D95A27E524}" type="presOf" srcId="{FE15FA79-10BF-4D86-B041-1392ECA73916}" destId="{866B0CF9-8C9D-40B1-8A53-DBD7AEEB5B50}" srcOrd="0" destOrd="0" presId="urn:microsoft.com/office/officeart/2005/8/layout/chevron1"/>
    <dgm:cxn modelId="{99CD6B9C-AA35-412B-BBDC-56B44DCEBD83}" type="presParOf" srcId="{0813A303-2C24-4419-8F83-84767BB4EC75}" destId="{0FB149F7-0BF7-45F1-9D6D-5C51BB394873}" srcOrd="0" destOrd="0" presId="urn:microsoft.com/office/officeart/2005/8/layout/chevron1"/>
    <dgm:cxn modelId="{95DE43E1-2F39-4E8B-AD26-0BC03D723617}" type="presParOf" srcId="{0813A303-2C24-4419-8F83-84767BB4EC75}" destId="{64272D80-7DDF-4AAC-B35D-E4E0C9938122}" srcOrd="1" destOrd="0" presId="urn:microsoft.com/office/officeart/2005/8/layout/chevron1"/>
    <dgm:cxn modelId="{2BDA5F8F-B83F-4543-A246-F397664E10BC}" type="presParOf" srcId="{0813A303-2C24-4419-8F83-84767BB4EC75}" destId="{866B0CF9-8C9D-40B1-8A53-DBD7AEEB5B50}" srcOrd="2" destOrd="0" presId="urn:microsoft.com/office/officeart/2005/8/layout/chevron1"/>
    <dgm:cxn modelId="{80C7C85E-32CC-49EF-A7AC-F6D58A568ECF}" type="presParOf" srcId="{0813A303-2C24-4419-8F83-84767BB4EC75}" destId="{4B9B728F-CF09-409B-A5A9-8C101E5BAF4A}" srcOrd="3" destOrd="0" presId="urn:microsoft.com/office/officeart/2005/8/layout/chevron1"/>
    <dgm:cxn modelId="{6F090C58-89C8-4090-B2BD-29DC5F3C1006}" type="presParOf" srcId="{0813A303-2C24-4419-8F83-84767BB4EC75}" destId="{1ED1A0ED-C2E4-43A3-AA4A-16290E64C513}" srcOrd="4" destOrd="0" presId="urn:microsoft.com/office/officeart/2005/8/layout/chevron1"/>
    <dgm:cxn modelId="{187573FF-8925-49F8-B8D4-C9FCE2A20CE6}" type="presParOf" srcId="{0813A303-2C24-4419-8F83-84767BB4EC75}" destId="{BEF9CAA0-9D64-47B1-B404-8821EC503290}" srcOrd="5" destOrd="0" presId="urn:microsoft.com/office/officeart/2005/8/layout/chevron1"/>
    <dgm:cxn modelId="{075405E5-76B8-4BAD-A3A9-E92D1670F29B}" type="presParOf" srcId="{0813A303-2C24-4419-8F83-84767BB4EC75}" destId="{DC5DF8F5-AF5A-490B-837B-4E7CB411E347}" srcOrd="6" destOrd="0" presId="urn:microsoft.com/office/officeart/2005/8/layout/chevron1"/>
    <dgm:cxn modelId="{55C61505-9163-4092-908D-B367662E9E0C}" type="presParOf" srcId="{0813A303-2C24-4419-8F83-84767BB4EC75}" destId="{67CC78D4-B301-4A45-9A92-633945E23D0D}" srcOrd="7" destOrd="0" presId="urn:microsoft.com/office/officeart/2005/8/layout/chevron1"/>
    <dgm:cxn modelId="{E712ABEA-BEAE-469C-B4C9-99DD62F906C4}" type="presParOf" srcId="{0813A303-2C24-4419-8F83-84767BB4EC75}" destId="{2ABE756D-C5FB-410C-A916-C31D25416FC6}"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958D74-7172-4930-986C-C0F6DBD7832F}"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en-US"/>
        </a:p>
      </dgm:t>
    </dgm:pt>
    <dgm:pt modelId="{7768125E-07AB-481D-BBA0-C69415BBD698}">
      <dgm:prSet phldrT="[Text]" custT="1"/>
      <dgm:spPr/>
      <dgm:t>
        <a:bodyPr lIns="18288" tIns="18288" rIns="18288" bIns="18288"/>
        <a:lstStyle/>
        <a:p>
          <a:r>
            <a:rPr lang="en-US" sz="2000" b="1" dirty="0"/>
            <a:t>1. SOAR research study findings and implementation experiences</a:t>
          </a:r>
        </a:p>
      </dgm:t>
    </dgm:pt>
    <dgm:pt modelId="{05711BF7-A099-4684-BBE8-CF43962AB9BC}" type="parTrans" cxnId="{82B5CB35-23D4-4E81-B128-6F8E47E9A54A}">
      <dgm:prSet/>
      <dgm:spPr/>
      <dgm:t>
        <a:bodyPr/>
        <a:lstStyle/>
        <a:p>
          <a:endParaRPr lang="en-US" sz="1600" b="1"/>
        </a:p>
      </dgm:t>
    </dgm:pt>
    <dgm:pt modelId="{869A6EFF-C75D-4C01-A378-36B19D0C7803}" type="sibTrans" cxnId="{82B5CB35-23D4-4E81-B128-6F8E47E9A54A}">
      <dgm:prSet custT="1"/>
      <dgm:spPr/>
      <dgm:t>
        <a:bodyPr/>
        <a:lstStyle/>
        <a:p>
          <a:endParaRPr lang="en-US" sz="1600" b="1"/>
        </a:p>
      </dgm:t>
    </dgm:pt>
    <dgm:pt modelId="{0FC50625-7D12-48B6-927D-C342C03C50CF}">
      <dgm:prSet phldrT="[Text]" custT="1"/>
      <dgm:spPr/>
      <dgm:t>
        <a:bodyPr lIns="18288" tIns="18288" rIns="18288" bIns="18288"/>
        <a:lstStyle/>
        <a:p>
          <a:r>
            <a:rPr lang="en-US" sz="2000" b="1" dirty="0"/>
            <a:t>2. Shared/disseminated implementation progress with MOH, local govt, and other stakeholders</a:t>
          </a:r>
        </a:p>
      </dgm:t>
    </dgm:pt>
    <dgm:pt modelId="{9EDC4556-2B86-4F24-855F-F4D1CD2AD56C}" type="parTrans" cxnId="{41596D4D-4784-4E0B-A587-7678542B6686}">
      <dgm:prSet/>
      <dgm:spPr/>
      <dgm:t>
        <a:bodyPr/>
        <a:lstStyle/>
        <a:p>
          <a:endParaRPr lang="en-US" sz="1600" b="1"/>
        </a:p>
      </dgm:t>
    </dgm:pt>
    <dgm:pt modelId="{FC27D602-AE91-41FD-97B8-ED2242B88FD7}" type="sibTrans" cxnId="{41596D4D-4784-4E0B-A587-7678542B6686}">
      <dgm:prSet custT="1"/>
      <dgm:spPr/>
      <dgm:t>
        <a:bodyPr/>
        <a:lstStyle/>
        <a:p>
          <a:endParaRPr lang="en-US" sz="1600" b="1"/>
        </a:p>
      </dgm:t>
    </dgm:pt>
    <dgm:pt modelId="{26092EA6-F237-4D6A-9E25-A2C2494CB883}">
      <dgm:prSet phldrT="[Text]" custT="1"/>
      <dgm:spPr/>
      <dgm:t>
        <a:bodyPr lIns="18288" tIns="18288" rIns="18288" bIns="18288"/>
        <a:lstStyle/>
        <a:p>
          <a:r>
            <a:rPr lang="en-US" sz="2000" b="1" dirty="0"/>
            <a:t>4. Developed/refined Sauti’s Comm ART SOPs, training package/ curricula, checklists, and M&amp;E tools</a:t>
          </a:r>
        </a:p>
      </dgm:t>
    </dgm:pt>
    <dgm:pt modelId="{C01448E0-2C6D-40DC-A2ED-B71E095190E9}" type="parTrans" cxnId="{DA5000EF-5E1F-4300-94FD-95A833C3BEA5}">
      <dgm:prSet/>
      <dgm:spPr/>
      <dgm:t>
        <a:bodyPr/>
        <a:lstStyle/>
        <a:p>
          <a:endParaRPr lang="en-US" sz="1600" b="1"/>
        </a:p>
      </dgm:t>
    </dgm:pt>
    <dgm:pt modelId="{E8BD3294-46CF-4F02-A226-3695C67AE844}" type="sibTrans" cxnId="{DA5000EF-5E1F-4300-94FD-95A833C3BEA5}">
      <dgm:prSet custT="1"/>
      <dgm:spPr/>
      <dgm:t>
        <a:bodyPr/>
        <a:lstStyle/>
        <a:p>
          <a:endParaRPr lang="en-US" sz="1600" b="1"/>
        </a:p>
      </dgm:t>
    </dgm:pt>
    <dgm:pt modelId="{5A8DCDD7-9377-4129-85B1-CEAB83957CC5}">
      <dgm:prSet custT="1"/>
      <dgm:spPr>
        <a:solidFill>
          <a:schemeClr val="accent5">
            <a:lumMod val="60000"/>
            <a:lumOff val="40000"/>
          </a:schemeClr>
        </a:solidFill>
      </dgm:spPr>
      <dgm:t>
        <a:bodyPr lIns="18288" tIns="18288" rIns="18288" bIns="18288"/>
        <a:lstStyle/>
        <a:p>
          <a:pPr algn="ctr"/>
          <a:r>
            <a:rPr lang="en-US" sz="2000" b="1" dirty="0"/>
            <a:t>3. Trained Comm ART providers, intensified mentorship and supervision, strengthened QI systems</a:t>
          </a:r>
        </a:p>
      </dgm:t>
    </dgm:pt>
    <dgm:pt modelId="{AE18F783-ED64-4B6B-870C-11D989060F9F}" type="parTrans" cxnId="{E352780E-8107-4D9A-BDFC-C0D71847B4B4}">
      <dgm:prSet/>
      <dgm:spPr/>
      <dgm:t>
        <a:bodyPr/>
        <a:lstStyle/>
        <a:p>
          <a:endParaRPr lang="en-US" sz="1600" b="1"/>
        </a:p>
      </dgm:t>
    </dgm:pt>
    <dgm:pt modelId="{8A3B42BE-ECDD-42C8-AC0C-C9601D1F63D0}" type="sibTrans" cxnId="{E352780E-8107-4D9A-BDFC-C0D71847B4B4}">
      <dgm:prSet custT="1"/>
      <dgm:spPr/>
      <dgm:t>
        <a:bodyPr/>
        <a:lstStyle/>
        <a:p>
          <a:endParaRPr lang="en-US" sz="1600" b="1"/>
        </a:p>
      </dgm:t>
    </dgm:pt>
    <dgm:pt modelId="{B2354240-DC8D-494D-A35D-B30FD5E71E77}">
      <dgm:prSet custT="1"/>
      <dgm:spPr>
        <a:solidFill>
          <a:schemeClr val="bg1">
            <a:lumMod val="50000"/>
          </a:schemeClr>
        </a:solidFill>
      </dgm:spPr>
      <dgm:t>
        <a:bodyPr lIns="18288" tIns="18288" rIns="18288" bIns="18288"/>
        <a:lstStyle/>
        <a:p>
          <a:r>
            <a:rPr lang="en-US" sz="2000" b="1" dirty="0"/>
            <a:t>5. Used findings from the SOAR research and Sauti Comm ART program learnings to further improve programming &amp; influence policy change</a:t>
          </a:r>
        </a:p>
      </dgm:t>
    </dgm:pt>
    <dgm:pt modelId="{BB2E720A-D3F6-43B4-A85E-6E41BB62E4CF}" type="parTrans" cxnId="{6263C379-E0DA-462F-A74A-A1BE9596CBE8}">
      <dgm:prSet/>
      <dgm:spPr/>
      <dgm:t>
        <a:bodyPr/>
        <a:lstStyle/>
        <a:p>
          <a:endParaRPr lang="en-US" sz="1600" b="1"/>
        </a:p>
      </dgm:t>
    </dgm:pt>
    <dgm:pt modelId="{0AEF65C2-89FE-4C2D-805C-49C55276A513}" type="sibTrans" cxnId="{6263C379-E0DA-462F-A74A-A1BE9596CBE8}">
      <dgm:prSet custT="1"/>
      <dgm:spPr/>
      <dgm:t>
        <a:bodyPr/>
        <a:lstStyle/>
        <a:p>
          <a:endParaRPr lang="en-US" sz="1600" b="1"/>
        </a:p>
      </dgm:t>
    </dgm:pt>
    <dgm:pt modelId="{B3DC3975-0010-4D4B-86F3-02C15C252821}">
      <dgm:prSet custT="1"/>
      <dgm:spPr>
        <a:solidFill>
          <a:schemeClr val="accent6"/>
        </a:solidFill>
      </dgm:spPr>
      <dgm:t>
        <a:bodyPr lIns="18288" tIns="18288" rIns="18288" bIns="18288"/>
        <a:lstStyle/>
        <a:p>
          <a:r>
            <a:rPr lang="en-US" sz="2000" b="1" dirty="0"/>
            <a:t>6. Continuous strengthening of differentiated ART service delivery approaches &amp; refine learning agenda</a:t>
          </a:r>
        </a:p>
      </dgm:t>
    </dgm:pt>
    <dgm:pt modelId="{4B31FE01-3860-4E99-ABDA-1E96874B909E}" type="parTrans" cxnId="{48C0E5B4-58CB-4D26-B333-80882D86B858}">
      <dgm:prSet/>
      <dgm:spPr/>
      <dgm:t>
        <a:bodyPr/>
        <a:lstStyle/>
        <a:p>
          <a:endParaRPr lang="en-US" sz="1600" b="1"/>
        </a:p>
      </dgm:t>
    </dgm:pt>
    <dgm:pt modelId="{7CDF12C7-8D31-40E5-B500-F28E1E01A9C6}" type="sibTrans" cxnId="{48C0E5B4-58CB-4D26-B333-80882D86B858}">
      <dgm:prSet/>
      <dgm:spPr/>
      <dgm:t>
        <a:bodyPr/>
        <a:lstStyle/>
        <a:p>
          <a:endParaRPr lang="en-US" sz="1600" b="1"/>
        </a:p>
      </dgm:t>
    </dgm:pt>
    <dgm:pt modelId="{07737FEE-4D83-438E-B36F-E88364A8DA34}" type="pres">
      <dgm:prSet presAssocID="{71958D74-7172-4930-986C-C0F6DBD7832F}" presName="diagram" presStyleCnt="0">
        <dgm:presLayoutVars>
          <dgm:dir/>
          <dgm:resizeHandles val="exact"/>
        </dgm:presLayoutVars>
      </dgm:prSet>
      <dgm:spPr/>
    </dgm:pt>
    <dgm:pt modelId="{7FC0CF49-6524-48D7-B45E-1D42E3FA94ED}" type="pres">
      <dgm:prSet presAssocID="{7768125E-07AB-481D-BBA0-C69415BBD698}" presName="node" presStyleLbl="node1" presStyleIdx="0" presStyleCnt="6" custScaleX="365678" custScaleY="378423">
        <dgm:presLayoutVars>
          <dgm:bulletEnabled val="1"/>
        </dgm:presLayoutVars>
      </dgm:prSet>
      <dgm:spPr/>
    </dgm:pt>
    <dgm:pt modelId="{D32EEC49-ECC4-479A-92B7-57C67918BA9D}" type="pres">
      <dgm:prSet presAssocID="{869A6EFF-C75D-4C01-A378-36B19D0C7803}" presName="sibTrans" presStyleLbl="sibTrans2D1" presStyleIdx="0" presStyleCnt="5"/>
      <dgm:spPr/>
    </dgm:pt>
    <dgm:pt modelId="{E627A2E9-687D-4BA8-ABB8-2EC63B28A607}" type="pres">
      <dgm:prSet presAssocID="{869A6EFF-C75D-4C01-A378-36B19D0C7803}" presName="connectorText" presStyleLbl="sibTrans2D1" presStyleIdx="0" presStyleCnt="5"/>
      <dgm:spPr/>
    </dgm:pt>
    <dgm:pt modelId="{17CECAEA-E6DF-4848-88FC-BCC70EFEF0C9}" type="pres">
      <dgm:prSet presAssocID="{0FC50625-7D12-48B6-927D-C342C03C50CF}" presName="node" presStyleLbl="node1" presStyleIdx="1" presStyleCnt="6" custScaleX="365678" custScaleY="378423">
        <dgm:presLayoutVars>
          <dgm:bulletEnabled val="1"/>
        </dgm:presLayoutVars>
      </dgm:prSet>
      <dgm:spPr/>
    </dgm:pt>
    <dgm:pt modelId="{010C90DC-DD9F-4263-AEA3-673240BFAF5A}" type="pres">
      <dgm:prSet presAssocID="{FC27D602-AE91-41FD-97B8-ED2242B88FD7}" presName="sibTrans" presStyleLbl="sibTrans2D1" presStyleIdx="1" presStyleCnt="5"/>
      <dgm:spPr/>
    </dgm:pt>
    <dgm:pt modelId="{F41A52CD-0848-465E-B7EE-5C33DDB7927C}" type="pres">
      <dgm:prSet presAssocID="{FC27D602-AE91-41FD-97B8-ED2242B88FD7}" presName="connectorText" presStyleLbl="sibTrans2D1" presStyleIdx="1" presStyleCnt="5"/>
      <dgm:spPr/>
    </dgm:pt>
    <dgm:pt modelId="{A27CCE42-3B65-45EE-A51C-674237EFAAD7}" type="pres">
      <dgm:prSet presAssocID="{26092EA6-F237-4D6A-9E25-A2C2494CB883}" presName="node" presStyleLbl="node1" presStyleIdx="2" presStyleCnt="6" custScaleX="365678" custScaleY="378423">
        <dgm:presLayoutVars>
          <dgm:bulletEnabled val="1"/>
        </dgm:presLayoutVars>
      </dgm:prSet>
      <dgm:spPr/>
    </dgm:pt>
    <dgm:pt modelId="{DF5C1122-9DE0-4B89-8933-9FE49A87CE8C}" type="pres">
      <dgm:prSet presAssocID="{E8BD3294-46CF-4F02-A226-3695C67AE844}" presName="sibTrans" presStyleLbl="sibTrans2D1" presStyleIdx="2" presStyleCnt="5"/>
      <dgm:spPr/>
    </dgm:pt>
    <dgm:pt modelId="{C9624096-8966-408F-8437-CD8376F713AC}" type="pres">
      <dgm:prSet presAssocID="{E8BD3294-46CF-4F02-A226-3695C67AE844}" presName="connectorText" presStyleLbl="sibTrans2D1" presStyleIdx="2" presStyleCnt="5"/>
      <dgm:spPr/>
    </dgm:pt>
    <dgm:pt modelId="{1826FE85-336E-4662-A369-449E6604B4BC}" type="pres">
      <dgm:prSet presAssocID="{5A8DCDD7-9377-4129-85B1-CEAB83957CC5}" presName="node" presStyleLbl="node1" presStyleIdx="3" presStyleCnt="6" custScaleX="365678" custScaleY="378423">
        <dgm:presLayoutVars>
          <dgm:bulletEnabled val="1"/>
        </dgm:presLayoutVars>
      </dgm:prSet>
      <dgm:spPr/>
    </dgm:pt>
    <dgm:pt modelId="{BE985A38-15F5-4AFB-A6B9-69F64B6E0270}" type="pres">
      <dgm:prSet presAssocID="{8A3B42BE-ECDD-42C8-AC0C-C9601D1F63D0}" presName="sibTrans" presStyleLbl="sibTrans2D1" presStyleIdx="3" presStyleCnt="5"/>
      <dgm:spPr/>
    </dgm:pt>
    <dgm:pt modelId="{2433BD86-E649-4780-873B-DDB066BD3912}" type="pres">
      <dgm:prSet presAssocID="{8A3B42BE-ECDD-42C8-AC0C-C9601D1F63D0}" presName="connectorText" presStyleLbl="sibTrans2D1" presStyleIdx="3" presStyleCnt="5"/>
      <dgm:spPr/>
    </dgm:pt>
    <dgm:pt modelId="{E8B1558A-A5DB-4FBB-AF6F-B0E4F444BD19}" type="pres">
      <dgm:prSet presAssocID="{B2354240-DC8D-494D-A35D-B30FD5E71E77}" presName="node" presStyleLbl="node1" presStyleIdx="4" presStyleCnt="6" custScaleX="365678" custScaleY="378423">
        <dgm:presLayoutVars>
          <dgm:bulletEnabled val="1"/>
        </dgm:presLayoutVars>
      </dgm:prSet>
      <dgm:spPr/>
    </dgm:pt>
    <dgm:pt modelId="{69F55461-83CD-4892-ABDA-E84CCC88282A}" type="pres">
      <dgm:prSet presAssocID="{0AEF65C2-89FE-4C2D-805C-49C55276A513}" presName="sibTrans" presStyleLbl="sibTrans2D1" presStyleIdx="4" presStyleCnt="5"/>
      <dgm:spPr/>
    </dgm:pt>
    <dgm:pt modelId="{B370C8FC-2AA9-4597-BE98-5A5FEB7DF7F3}" type="pres">
      <dgm:prSet presAssocID="{0AEF65C2-89FE-4C2D-805C-49C55276A513}" presName="connectorText" presStyleLbl="sibTrans2D1" presStyleIdx="4" presStyleCnt="5"/>
      <dgm:spPr/>
    </dgm:pt>
    <dgm:pt modelId="{06E92C3E-C7EA-4DD7-B059-BEBDE423A600}" type="pres">
      <dgm:prSet presAssocID="{B3DC3975-0010-4D4B-86F3-02C15C252821}" presName="node" presStyleLbl="node1" presStyleIdx="5" presStyleCnt="6" custScaleX="365678" custScaleY="378423">
        <dgm:presLayoutVars>
          <dgm:bulletEnabled val="1"/>
        </dgm:presLayoutVars>
      </dgm:prSet>
      <dgm:spPr/>
    </dgm:pt>
  </dgm:ptLst>
  <dgm:cxnLst>
    <dgm:cxn modelId="{E352780E-8107-4D9A-BDFC-C0D71847B4B4}" srcId="{71958D74-7172-4930-986C-C0F6DBD7832F}" destId="{5A8DCDD7-9377-4129-85B1-CEAB83957CC5}" srcOrd="3" destOrd="0" parTransId="{AE18F783-ED64-4B6B-870C-11D989060F9F}" sibTransId="{8A3B42BE-ECDD-42C8-AC0C-C9601D1F63D0}"/>
    <dgm:cxn modelId="{41877C14-DC8D-4305-ACF2-4E30CF94FD7C}" type="presOf" srcId="{0AEF65C2-89FE-4C2D-805C-49C55276A513}" destId="{B370C8FC-2AA9-4597-BE98-5A5FEB7DF7F3}" srcOrd="1" destOrd="0" presId="urn:microsoft.com/office/officeart/2005/8/layout/process5"/>
    <dgm:cxn modelId="{EBB79818-E399-4C90-B017-C8587D35EEE8}" type="presOf" srcId="{8A3B42BE-ECDD-42C8-AC0C-C9601D1F63D0}" destId="{BE985A38-15F5-4AFB-A6B9-69F64B6E0270}" srcOrd="0" destOrd="0" presId="urn:microsoft.com/office/officeart/2005/8/layout/process5"/>
    <dgm:cxn modelId="{EEDC821B-96E6-4AE8-B4E7-E3898575875C}" type="presOf" srcId="{B2354240-DC8D-494D-A35D-B30FD5E71E77}" destId="{E8B1558A-A5DB-4FBB-AF6F-B0E4F444BD19}" srcOrd="0" destOrd="0" presId="urn:microsoft.com/office/officeart/2005/8/layout/process5"/>
    <dgm:cxn modelId="{82B5CB35-23D4-4E81-B128-6F8E47E9A54A}" srcId="{71958D74-7172-4930-986C-C0F6DBD7832F}" destId="{7768125E-07AB-481D-BBA0-C69415BBD698}" srcOrd="0" destOrd="0" parTransId="{05711BF7-A099-4684-BBE8-CF43962AB9BC}" sibTransId="{869A6EFF-C75D-4C01-A378-36B19D0C7803}"/>
    <dgm:cxn modelId="{45201E5B-0FF1-4D46-997E-A00479591F4E}" type="presOf" srcId="{E8BD3294-46CF-4F02-A226-3695C67AE844}" destId="{DF5C1122-9DE0-4B89-8933-9FE49A87CE8C}" srcOrd="0" destOrd="0" presId="urn:microsoft.com/office/officeart/2005/8/layout/process5"/>
    <dgm:cxn modelId="{C9B0D65C-CDEE-4BAE-AA49-71CAA5A794CB}" type="presOf" srcId="{7768125E-07AB-481D-BBA0-C69415BBD698}" destId="{7FC0CF49-6524-48D7-B45E-1D42E3FA94ED}" srcOrd="0" destOrd="0" presId="urn:microsoft.com/office/officeart/2005/8/layout/process5"/>
    <dgm:cxn modelId="{4A156765-3ECD-4BCC-ADF7-BCFF54B1BAFC}" type="presOf" srcId="{0FC50625-7D12-48B6-927D-C342C03C50CF}" destId="{17CECAEA-E6DF-4848-88FC-BCC70EFEF0C9}" srcOrd="0" destOrd="0" presId="urn:microsoft.com/office/officeart/2005/8/layout/process5"/>
    <dgm:cxn modelId="{41596D4D-4784-4E0B-A587-7678542B6686}" srcId="{71958D74-7172-4930-986C-C0F6DBD7832F}" destId="{0FC50625-7D12-48B6-927D-C342C03C50CF}" srcOrd="1" destOrd="0" parTransId="{9EDC4556-2B86-4F24-855F-F4D1CD2AD56C}" sibTransId="{FC27D602-AE91-41FD-97B8-ED2242B88FD7}"/>
    <dgm:cxn modelId="{1F5C2370-955D-4F80-A387-1E549FE49B15}" type="presOf" srcId="{5A8DCDD7-9377-4129-85B1-CEAB83957CC5}" destId="{1826FE85-336E-4662-A369-449E6604B4BC}" srcOrd="0" destOrd="0" presId="urn:microsoft.com/office/officeart/2005/8/layout/process5"/>
    <dgm:cxn modelId="{F67A9C79-736E-4C7C-8726-2506D4803B30}" type="presOf" srcId="{869A6EFF-C75D-4C01-A378-36B19D0C7803}" destId="{D32EEC49-ECC4-479A-92B7-57C67918BA9D}" srcOrd="0" destOrd="0" presId="urn:microsoft.com/office/officeart/2005/8/layout/process5"/>
    <dgm:cxn modelId="{6263C379-E0DA-462F-A74A-A1BE9596CBE8}" srcId="{71958D74-7172-4930-986C-C0F6DBD7832F}" destId="{B2354240-DC8D-494D-A35D-B30FD5E71E77}" srcOrd="4" destOrd="0" parTransId="{BB2E720A-D3F6-43B4-A85E-6E41BB62E4CF}" sibTransId="{0AEF65C2-89FE-4C2D-805C-49C55276A513}"/>
    <dgm:cxn modelId="{47178C97-238E-4CC6-A1BF-D2A795C12396}" type="presOf" srcId="{8A3B42BE-ECDD-42C8-AC0C-C9601D1F63D0}" destId="{2433BD86-E649-4780-873B-DDB066BD3912}" srcOrd="1" destOrd="0" presId="urn:microsoft.com/office/officeart/2005/8/layout/process5"/>
    <dgm:cxn modelId="{48C0E5B4-58CB-4D26-B333-80882D86B858}" srcId="{71958D74-7172-4930-986C-C0F6DBD7832F}" destId="{B3DC3975-0010-4D4B-86F3-02C15C252821}" srcOrd="5" destOrd="0" parTransId="{4B31FE01-3860-4E99-ABDA-1E96874B909E}" sibTransId="{7CDF12C7-8D31-40E5-B500-F28E1E01A9C6}"/>
    <dgm:cxn modelId="{228FB7C3-70CF-4CF7-B2BE-C0FDBF0456AC}" type="presOf" srcId="{FC27D602-AE91-41FD-97B8-ED2242B88FD7}" destId="{F41A52CD-0848-465E-B7EE-5C33DDB7927C}" srcOrd="1" destOrd="0" presId="urn:microsoft.com/office/officeart/2005/8/layout/process5"/>
    <dgm:cxn modelId="{C66CE0C7-A1F1-4C43-918B-B7580D0AE016}" type="presOf" srcId="{B3DC3975-0010-4D4B-86F3-02C15C252821}" destId="{06E92C3E-C7EA-4DD7-B059-BEBDE423A600}" srcOrd="0" destOrd="0" presId="urn:microsoft.com/office/officeart/2005/8/layout/process5"/>
    <dgm:cxn modelId="{1CD55DC8-9078-418B-B2B1-CAB718037ED8}" type="presOf" srcId="{71958D74-7172-4930-986C-C0F6DBD7832F}" destId="{07737FEE-4D83-438E-B36F-E88364A8DA34}" srcOrd="0" destOrd="0" presId="urn:microsoft.com/office/officeart/2005/8/layout/process5"/>
    <dgm:cxn modelId="{8EFFFCC9-CA82-4421-A491-AF4DB4A370EF}" type="presOf" srcId="{869A6EFF-C75D-4C01-A378-36B19D0C7803}" destId="{E627A2E9-687D-4BA8-ABB8-2EC63B28A607}" srcOrd="1" destOrd="0" presId="urn:microsoft.com/office/officeart/2005/8/layout/process5"/>
    <dgm:cxn modelId="{4F10D0D0-FE75-4E0E-9809-25F479C6E80A}" type="presOf" srcId="{FC27D602-AE91-41FD-97B8-ED2242B88FD7}" destId="{010C90DC-DD9F-4263-AEA3-673240BFAF5A}" srcOrd="0" destOrd="0" presId="urn:microsoft.com/office/officeart/2005/8/layout/process5"/>
    <dgm:cxn modelId="{9A0A26D1-D0F5-4B03-ABD6-317CFF000493}" type="presOf" srcId="{0AEF65C2-89FE-4C2D-805C-49C55276A513}" destId="{69F55461-83CD-4892-ABDA-E84CCC88282A}" srcOrd="0" destOrd="0" presId="urn:microsoft.com/office/officeart/2005/8/layout/process5"/>
    <dgm:cxn modelId="{CA1245DF-61A7-4377-B458-A41D5094E2E4}" type="presOf" srcId="{26092EA6-F237-4D6A-9E25-A2C2494CB883}" destId="{A27CCE42-3B65-45EE-A51C-674237EFAAD7}" srcOrd="0" destOrd="0" presId="urn:microsoft.com/office/officeart/2005/8/layout/process5"/>
    <dgm:cxn modelId="{A94618EC-95F0-4DD9-9B83-063A599B0396}" type="presOf" srcId="{E8BD3294-46CF-4F02-A226-3695C67AE844}" destId="{C9624096-8966-408F-8437-CD8376F713AC}" srcOrd="1" destOrd="0" presId="urn:microsoft.com/office/officeart/2005/8/layout/process5"/>
    <dgm:cxn modelId="{DA5000EF-5E1F-4300-94FD-95A833C3BEA5}" srcId="{71958D74-7172-4930-986C-C0F6DBD7832F}" destId="{26092EA6-F237-4D6A-9E25-A2C2494CB883}" srcOrd="2" destOrd="0" parTransId="{C01448E0-2C6D-40DC-A2ED-B71E095190E9}" sibTransId="{E8BD3294-46CF-4F02-A226-3695C67AE844}"/>
    <dgm:cxn modelId="{C2A2A17F-EEBC-439C-8307-FCC49E8816C6}" type="presParOf" srcId="{07737FEE-4D83-438E-B36F-E88364A8DA34}" destId="{7FC0CF49-6524-48D7-B45E-1D42E3FA94ED}" srcOrd="0" destOrd="0" presId="urn:microsoft.com/office/officeart/2005/8/layout/process5"/>
    <dgm:cxn modelId="{E88DB111-9F95-4F35-BE18-821379C9CEB3}" type="presParOf" srcId="{07737FEE-4D83-438E-B36F-E88364A8DA34}" destId="{D32EEC49-ECC4-479A-92B7-57C67918BA9D}" srcOrd="1" destOrd="0" presId="urn:microsoft.com/office/officeart/2005/8/layout/process5"/>
    <dgm:cxn modelId="{6848B28A-2929-444F-B033-9A420976B888}" type="presParOf" srcId="{D32EEC49-ECC4-479A-92B7-57C67918BA9D}" destId="{E627A2E9-687D-4BA8-ABB8-2EC63B28A607}" srcOrd="0" destOrd="0" presId="urn:microsoft.com/office/officeart/2005/8/layout/process5"/>
    <dgm:cxn modelId="{7BD15D1D-C874-4DFC-969C-4000EA97A896}" type="presParOf" srcId="{07737FEE-4D83-438E-B36F-E88364A8DA34}" destId="{17CECAEA-E6DF-4848-88FC-BCC70EFEF0C9}" srcOrd="2" destOrd="0" presId="urn:microsoft.com/office/officeart/2005/8/layout/process5"/>
    <dgm:cxn modelId="{2D2632D8-51CB-4201-8E77-A497B6DBDD4D}" type="presParOf" srcId="{07737FEE-4D83-438E-B36F-E88364A8DA34}" destId="{010C90DC-DD9F-4263-AEA3-673240BFAF5A}" srcOrd="3" destOrd="0" presId="urn:microsoft.com/office/officeart/2005/8/layout/process5"/>
    <dgm:cxn modelId="{F4074E37-C607-44CB-9327-EF5C0CA6662C}" type="presParOf" srcId="{010C90DC-DD9F-4263-AEA3-673240BFAF5A}" destId="{F41A52CD-0848-465E-B7EE-5C33DDB7927C}" srcOrd="0" destOrd="0" presId="urn:microsoft.com/office/officeart/2005/8/layout/process5"/>
    <dgm:cxn modelId="{6CF1E612-EBB7-4D9A-B1F5-8CB3056EBAC9}" type="presParOf" srcId="{07737FEE-4D83-438E-B36F-E88364A8DA34}" destId="{A27CCE42-3B65-45EE-A51C-674237EFAAD7}" srcOrd="4" destOrd="0" presId="urn:microsoft.com/office/officeart/2005/8/layout/process5"/>
    <dgm:cxn modelId="{45B2508A-34CF-44B0-92CA-8C0D796038C4}" type="presParOf" srcId="{07737FEE-4D83-438E-B36F-E88364A8DA34}" destId="{DF5C1122-9DE0-4B89-8933-9FE49A87CE8C}" srcOrd="5" destOrd="0" presId="urn:microsoft.com/office/officeart/2005/8/layout/process5"/>
    <dgm:cxn modelId="{D99D75AF-4E9D-422F-BFE2-95E5AD02D7CD}" type="presParOf" srcId="{DF5C1122-9DE0-4B89-8933-9FE49A87CE8C}" destId="{C9624096-8966-408F-8437-CD8376F713AC}" srcOrd="0" destOrd="0" presId="urn:microsoft.com/office/officeart/2005/8/layout/process5"/>
    <dgm:cxn modelId="{B4D390FB-DEB3-47E0-89CE-854505DD1950}" type="presParOf" srcId="{07737FEE-4D83-438E-B36F-E88364A8DA34}" destId="{1826FE85-336E-4662-A369-449E6604B4BC}" srcOrd="6" destOrd="0" presId="urn:microsoft.com/office/officeart/2005/8/layout/process5"/>
    <dgm:cxn modelId="{FE63CDEB-6718-4C2A-9233-B11E8F35C880}" type="presParOf" srcId="{07737FEE-4D83-438E-B36F-E88364A8DA34}" destId="{BE985A38-15F5-4AFB-A6B9-69F64B6E0270}" srcOrd="7" destOrd="0" presId="urn:microsoft.com/office/officeart/2005/8/layout/process5"/>
    <dgm:cxn modelId="{5A0F361E-E6EB-48D6-AF69-6A17965AB070}" type="presParOf" srcId="{BE985A38-15F5-4AFB-A6B9-69F64B6E0270}" destId="{2433BD86-E649-4780-873B-DDB066BD3912}" srcOrd="0" destOrd="0" presId="urn:microsoft.com/office/officeart/2005/8/layout/process5"/>
    <dgm:cxn modelId="{8E6D5F4A-2601-479F-B9E2-E121BDEE1B38}" type="presParOf" srcId="{07737FEE-4D83-438E-B36F-E88364A8DA34}" destId="{E8B1558A-A5DB-4FBB-AF6F-B0E4F444BD19}" srcOrd="8" destOrd="0" presId="urn:microsoft.com/office/officeart/2005/8/layout/process5"/>
    <dgm:cxn modelId="{3AF122A6-762D-4980-95C9-6559095CAC0E}" type="presParOf" srcId="{07737FEE-4D83-438E-B36F-E88364A8DA34}" destId="{69F55461-83CD-4892-ABDA-E84CCC88282A}" srcOrd="9" destOrd="0" presId="urn:microsoft.com/office/officeart/2005/8/layout/process5"/>
    <dgm:cxn modelId="{816EB4B3-F2CA-489B-A405-530181F767C2}" type="presParOf" srcId="{69F55461-83CD-4892-ABDA-E84CCC88282A}" destId="{B370C8FC-2AA9-4597-BE98-5A5FEB7DF7F3}" srcOrd="0" destOrd="0" presId="urn:microsoft.com/office/officeart/2005/8/layout/process5"/>
    <dgm:cxn modelId="{09B91AEB-84D2-4DF3-BF5B-9B66CCF8679C}" type="presParOf" srcId="{07737FEE-4D83-438E-B36F-E88364A8DA34}" destId="{06E92C3E-C7EA-4DD7-B059-BEBDE423A600}" srcOrd="10" destOrd="0" presId="urn:microsoft.com/office/officeart/2005/8/layout/process5"/>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B149F7-0BF7-45F1-9D6D-5C51BB394873}">
      <dsp:nvSpPr>
        <dsp:cNvPr id="0" name=""/>
        <dsp:cNvSpPr/>
      </dsp:nvSpPr>
      <dsp:spPr>
        <a:xfrm>
          <a:off x="2491" y="755687"/>
          <a:ext cx="2217586" cy="887034"/>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t>FY15 </a:t>
          </a:r>
        </a:p>
        <a:p>
          <a:pPr marL="0" lvl="0" indent="0" algn="ctr" defTabSz="844550">
            <a:lnSpc>
              <a:spcPct val="90000"/>
            </a:lnSpc>
            <a:spcBef>
              <a:spcPct val="0"/>
            </a:spcBef>
            <a:spcAft>
              <a:spcPct val="35000"/>
            </a:spcAft>
            <a:buNone/>
          </a:pPr>
          <a:r>
            <a:rPr lang="en-US" sz="1400" b="1" kern="1200" dirty="0"/>
            <a:t>(Feb 15 – Sept 15)</a:t>
          </a:r>
        </a:p>
      </dsp:txBody>
      <dsp:txXfrm>
        <a:off x="446008" y="755687"/>
        <a:ext cx="1330552" cy="887034"/>
      </dsp:txXfrm>
    </dsp:sp>
    <dsp:sp modelId="{866B0CF9-8C9D-40B1-8A53-DBD7AEEB5B50}">
      <dsp:nvSpPr>
        <dsp:cNvPr id="0" name=""/>
        <dsp:cNvSpPr/>
      </dsp:nvSpPr>
      <dsp:spPr>
        <a:xfrm>
          <a:off x="1998319" y="755687"/>
          <a:ext cx="2217586" cy="887034"/>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t>FY16 </a:t>
          </a:r>
        </a:p>
        <a:p>
          <a:pPr marL="0" lvl="0" indent="0" algn="ctr" defTabSz="844550">
            <a:lnSpc>
              <a:spcPct val="90000"/>
            </a:lnSpc>
            <a:spcBef>
              <a:spcPct val="0"/>
            </a:spcBef>
            <a:spcAft>
              <a:spcPct val="35000"/>
            </a:spcAft>
            <a:buNone/>
          </a:pPr>
          <a:r>
            <a:rPr lang="en-US" sz="1400" b="1" kern="1200" dirty="0"/>
            <a:t>(Oct 15 –Sept 16)</a:t>
          </a:r>
        </a:p>
      </dsp:txBody>
      <dsp:txXfrm>
        <a:off x="2441836" y="755687"/>
        <a:ext cx="1330552" cy="887034"/>
      </dsp:txXfrm>
    </dsp:sp>
    <dsp:sp modelId="{1ED1A0ED-C2E4-43A3-AA4A-16290E64C513}">
      <dsp:nvSpPr>
        <dsp:cNvPr id="0" name=""/>
        <dsp:cNvSpPr/>
      </dsp:nvSpPr>
      <dsp:spPr>
        <a:xfrm>
          <a:off x="3994148" y="755687"/>
          <a:ext cx="2217586" cy="887034"/>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t>FY17 </a:t>
          </a:r>
        </a:p>
        <a:p>
          <a:pPr marL="0" lvl="0" indent="0" algn="ctr" defTabSz="844550">
            <a:lnSpc>
              <a:spcPct val="90000"/>
            </a:lnSpc>
            <a:spcBef>
              <a:spcPct val="0"/>
            </a:spcBef>
            <a:spcAft>
              <a:spcPct val="35000"/>
            </a:spcAft>
            <a:buNone/>
          </a:pPr>
          <a:r>
            <a:rPr lang="en-US" sz="1400" kern="1200" dirty="0"/>
            <a:t>(</a:t>
          </a:r>
          <a:r>
            <a:rPr lang="en-US" sz="1400" b="1" kern="1200" dirty="0"/>
            <a:t>Oct 16 – Sept 17)</a:t>
          </a:r>
        </a:p>
      </dsp:txBody>
      <dsp:txXfrm>
        <a:off x="4437665" y="755687"/>
        <a:ext cx="1330552" cy="887034"/>
      </dsp:txXfrm>
    </dsp:sp>
    <dsp:sp modelId="{DC5DF8F5-AF5A-490B-837B-4E7CB411E347}">
      <dsp:nvSpPr>
        <dsp:cNvPr id="0" name=""/>
        <dsp:cNvSpPr/>
      </dsp:nvSpPr>
      <dsp:spPr>
        <a:xfrm>
          <a:off x="5989976" y="755687"/>
          <a:ext cx="2217586" cy="887034"/>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t>FY18 </a:t>
          </a:r>
        </a:p>
        <a:p>
          <a:pPr marL="0" lvl="0" indent="0" algn="ctr" defTabSz="844550">
            <a:lnSpc>
              <a:spcPct val="90000"/>
            </a:lnSpc>
            <a:spcBef>
              <a:spcPct val="0"/>
            </a:spcBef>
            <a:spcAft>
              <a:spcPct val="35000"/>
            </a:spcAft>
            <a:buNone/>
          </a:pPr>
          <a:r>
            <a:rPr lang="en-US" sz="1400" b="1" kern="1200" dirty="0"/>
            <a:t>(Oct 17 – Sept 18)</a:t>
          </a:r>
        </a:p>
      </dsp:txBody>
      <dsp:txXfrm>
        <a:off x="6433493" y="755687"/>
        <a:ext cx="1330552" cy="887034"/>
      </dsp:txXfrm>
    </dsp:sp>
    <dsp:sp modelId="{2ABE756D-C5FB-410C-A916-C31D25416FC6}">
      <dsp:nvSpPr>
        <dsp:cNvPr id="0" name=""/>
        <dsp:cNvSpPr/>
      </dsp:nvSpPr>
      <dsp:spPr>
        <a:xfrm>
          <a:off x="7985804" y="755687"/>
          <a:ext cx="2217586" cy="887034"/>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t>FY19 </a:t>
          </a:r>
        </a:p>
        <a:p>
          <a:pPr marL="0" lvl="0" indent="0" algn="ctr" defTabSz="844550">
            <a:lnSpc>
              <a:spcPct val="90000"/>
            </a:lnSpc>
            <a:spcBef>
              <a:spcPct val="0"/>
            </a:spcBef>
            <a:spcAft>
              <a:spcPct val="35000"/>
            </a:spcAft>
            <a:buNone/>
          </a:pPr>
          <a:r>
            <a:rPr lang="en-US" sz="1400" b="1" kern="1200" dirty="0"/>
            <a:t>(Oct 18 – Sept 19)</a:t>
          </a:r>
        </a:p>
      </dsp:txBody>
      <dsp:txXfrm>
        <a:off x="8429321" y="755687"/>
        <a:ext cx="1330552" cy="887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B149F7-0BF7-45F1-9D6D-5C51BB394873}">
      <dsp:nvSpPr>
        <dsp:cNvPr id="0" name=""/>
        <dsp:cNvSpPr/>
      </dsp:nvSpPr>
      <dsp:spPr>
        <a:xfrm>
          <a:off x="2491" y="755687"/>
          <a:ext cx="2217586" cy="887034"/>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t>FY15 </a:t>
          </a:r>
        </a:p>
        <a:p>
          <a:pPr marL="0" lvl="0" indent="0" algn="ctr" defTabSz="844550">
            <a:lnSpc>
              <a:spcPct val="90000"/>
            </a:lnSpc>
            <a:spcBef>
              <a:spcPct val="0"/>
            </a:spcBef>
            <a:spcAft>
              <a:spcPct val="35000"/>
            </a:spcAft>
            <a:buNone/>
          </a:pPr>
          <a:r>
            <a:rPr lang="en-US" sz="1400" b="1" kern="1200" dirty="0"/>
            <a:t>(Feb 15 – Sept 15)</a:t>
          </a:r>
        </a:p>
      </dsp:txBody>
      <dsp:txXfrm>
        <a:off x="446008" y="755687"/>
        <a:ext cx="1330552" cy="887034"/>
      </dsp:txXfrm>
    </dsp:sp>
    <dsp:sp modelId="{866B0CF9-8C9D-40B1-8A53-DBD7AEEB5B50}">
      <dsp:nvSpPr>
        <dsp:cNvPr id="0" name=""/>
        <dsp:cNvSpPr/>
      </dsp:nvSpPr>
      <dsp:spPr>
        <a:xfrm>
          <a:off x="1998319" y="755687"/>
          <a:ext cx="2217586" cy="887034"/>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t>FY16 </a:t>
          </a:r>
        </a:p>
        <a:p>
          <a:pPr marL="0" lvl="0" indent="0" algn="ctr" defTabSz="844550">
            <a:lnSpc>
              <a:spcPct val="90000"/>
            </a:lnSpc>
            <a:spcBef>
              <a:spcPct val="0"/>
            </a:spcBef>
            <a:spcAft>
              <a:spcPct val="35000"/>
            </a:spcAft>
            <a:buNone/>
          </a:pPr>
          <a:r>
            <a:rPr lang="en-US" sz="1400" b="1" kern="1200" dirty="0"/>
            <a:t>(Oct 15 –Sept 16)</a:t>
          </a:r>
        </a:p>
      </dsp:txBody>
      <dsp:txXfrm>
        <a:off x="2441836" y="755687"/>
        <a:ext cx="1330552" cy="887034"/>
      </dsp:txXfrm>
    </dsp:sp>
    <dsp:sp modelId="{1ED1A0ED-C2E4-43A3-AA4A-16290E64C513}">
      <dsp:nvSpPr>
        <dsp:cNvPr id="0" name=""/>
        <dsp:cNvSpPr/>
      </dsp:nvSpPr>
      <dsp:spPr>
        <a:xfrm>
          <a:off x="3994148" y="755687"/>
          <a:ext cx="2217586" cy="887034"/>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t>FY17 </a:t>
          </a:r>
        </a:p>
        <a:p>
          <a:pPr marL="0" lvl="0" indent="0" algn="ctr" defTabSz="844550">
            <a:lnSpc>
              <a:spcPct val="90000"/>
            </a:lnSpc>
            <a:spcBef>
              <a:spcPct val="0"/>
            </a:spcBef>
            <a:spcAft>
              <a:spcPct val="35000"/>
            </a:spcAft>
            <a:buNone/>
          </a:pPr>
          <a:r>
            <a:rPr lang="en-US" sz="1400" kern="1200" dirty="0"/>
            <a:t>(</a:t>
          </a:r>
          <a:r>
            <a:rPr lang="en-US" sz="1400" b="1" kern="1200" dirty="0"/>
            <a:t>Oct 16 – Sept 17)</a:t>
          </a:r>
        </a:p>
      </dsp:txBody>
      <dsp:txXfrm>
        <a:off x="4437665" y="755687"/>
        <a:ext cx="1330552" cy="887034"/>
      </dsp:txXfrm>
    </dsp:sp>
    <dsp:sp modelId="{DC5DF8F5-AF5A-490B-837B-4E7CB411E347}">
      <dsp:nvSpPr>
        <dsp:cNvPr id="0" name=""/>
        <dsp:cNvSpPr/>
      </dsp:nvSpPr>
      <dsp:spPr>
        <a:xfrm>
          <a:off x="5989976" y="755687"/>
          <a:ext cx="2217586" cy="887034"/>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t>FY18 </a:t>
          </a:r>
        </a:p>
        <a:p>
          <a:pPr marL="0" lvl="0" indent="0" algn="ctr" defTabSz="844550">
            <a:lnSpc>
              <a:spcPct val="90000"/>
            </a:lnSpc>
            <a:spcBef>
              <a:spcPct val="0"/>
            </a:spcBef>
            <a:spcAft>
              <a:spcPct val="35000"/>
            </a:spcAft>
            <a:buNone/>
          </a:pPr>
          <a:r>
            <a:rPr lang="en-US" sz="1400" b="1" kern="1200" dirty="0"/>
            <a:t>(Oct 17 – Sept 18)</a:t>
          </a:r>
        </a:p>
      </dsp:txBody>
      <dsp:txXfrm>
        <a:off x="6433493" y="755687"/>
        <a:ext cx="1330552" cy="887034"/>
      </dsp:txXfrm>
    </dsp:sp>
    <dsp:sp modelId="{2ABE756D-C5FB-410C-A916-C31D25416FC6}">
      <dsp:nvSpPr>
        <dsp:cNvPr id="0" name=""/>
        <dsp:cNvSpPr/>
      </dsp:nvSpPr>
      <dsp:spPr>
        <a:xfrm>
          <a:off x="7985804" y="755687"/>
          <a:ext cx="2217586" cy="887034"/>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t>FY19 </a:t>
          </a:r>
        </a:p>
        <a:p>
          <a:pPr marL="0" lvl="0" indent="0" algn="ctr" defTabSz="844550">
            <a:lnSpc>
              <a:spcPct val="90000"/>
            </a:lnSpc>
            <a:spcBef>
              <a:spcPct val="0"/>
            </a:spcBef>
            <a:spcAft>
              <a:spcPct val="35000"/>
            </a:spcAft>
            <a:buNone/>
          </a:pPr>
          <a:r>
            <a:rPr lang="en-US" sz="1400" b="1" kern="1200" dirty="0"/>
            <a:t>(Oct 18 – Sept 19)</a:t>
          </a:r>
        </a:p>
      </dsp:txBody>
      <dsp:txXfrm>
        <a:off x="8429321" y="755687"/>
        <a:ext cx="1330552" cy="8870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C0CF49-6524-48D7-B45E-1D42E3FA94ED}">
      <dsp:nvSpPr>
        <dsp:cNvPr id="0" name=""/>
        <dsp:cNvSpPr/>
      </dsp:nvSpPr>
      <dsp:spPr>
        <a:xfrm>
          <a:off x="73" y="257376"/>
          <a:ext cx="2871711" cy="178307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 tIns="18288" rIns="18288" bIns="18288" numCol="1" spcCol="1270" anchor="ctr" anchorCtr="0">
          <a:noAutofit/>
        </a:bodyPr>
        <a:lstStyle/>
        <a:p>
          <a:pPr marL="0" lvl="0" indent="0" algn="ctr" defTabSz="889000">
            <a:lnSpc>
              <a:spcPct val="90000"/>
            </a:lnSpc>
            <a:spcBef>
              <a:spcPct val="0"/>
            </a:spcBef>
            <a:spcAft>
              <a:spcPct val="35000"/>
            </a:spcAft>
            <a:buNone/>
          </a:pPr>
          <a:r>
            <a:rPr lang="en-US" sz="2000" b="1" kern="1200" dirty="0"/>
            <a:t>1. SOAR research study findings and implementation experiences</a:t>
          </a:r>
        </a:p>
      </dsp:txBody>
      <dsp:txXfrm>
        <a:off x="52298" y="309601"/>
        <a:ext cx="2767261" cy="1678629"/>
      </dsp:txXfrm>
    </dsp:sp>
    <dsp:sp modelId="{D32EEC49-ECC4-479A-92B7-57C67918BA9D}">
      <dsp:nvSpPr>
        <dsp:cNvPr id="0" name=""/>
        <dsp:cNvSpPr/>
      </dsp:nvSpPr>
      <dsp:spPr>
        <a:xfrm>
          <a:off x="2940892" y="1051537"/>
          <a:ext cx="166486" cy="19475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p>
      </dsp:txBody>
      <dsp:txXfrm>
        <a:off x="2940892" y="1090488"/>
        <a:ext cx="116540" cy="116855"/>
      </dsp:txXfrm>
    </dsp:sp>
    <dsp:sp modelId="{17CECAEA-E6DF-4848-88FC-BCC70EFEF0C9}">
      <dsp:nvSpPr>
        <dsp:cNvPr id="0" name=""/>
        <dsp:cNvSpPr/>
      </dsp:nvSpPr>
      <dsp:spPr>
        <a:xfrm>
          <a:off x="3185909" y="257376"/>
          <a:ext cx="2871711" cy="178307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 tIns="18288" rIns="18288" bIns="18288" numCol="1" spcCol="1270" anchor="ctr" anchorCtr="0">
          <a:noAutofit/>
        </a:bodyPr>
        <a:lstStyle/>
        <a:p>
          <a:pPr marL="0" lvl="0" indent="0" algn="ctr" defTabSz="889000">
            <a:lnSpc>
              <a:spcPct val="90000"/>
            </a:lnSpc>
            <a:spcBef>
              <a:spcPct val="0"/>
            </a:spcBef>
            <a:spcAft>
              <a:spcPct val="35000"/>
            </a:spcAft>
            <a:buNone/>
          </a:pPr>
          <a:r>
            <a:rPr lang="en-US" sz="2000" b="1" kern="1200" dirty="0"/>
            <a:t>2. Shared/disseminated implementation progress with MOH, local govt, and other stakeholders</a:t>
          </a:r>
        </a:p>
      </dsp:txBody>
      <dsp:txXfrm>
        <a:off x="3238134" y="309601"/>
        <a:ext cx="2767261" cy="1678629"/>
      </dsp:txXfrm>
    </dsp:sp>
    <dsp:sp modelId="{010C90DC-DD9F-4263-AEA3-673240BFAF5A}">
      <dsp:nvSpPr>
        <dsp:cNvPr id="0" name=""/>
        <dsp:cNvSpPr/>
      </dsp:nvSpPr>
      <dsp:spPr>
        <a:xfrm rot="5400000">
          <a:off x="4538521" y="2095427"/>
          <a:ext cx="166486" cy="19475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p>
      </dsp:txBody>
      <dsp:txXfrm rot="-5400000">
        <a:off x="4563337" y="2109562"/>
        <a:ext cx="116855" cy="116540"/>
      </dsp:txXfrm>
    </dsp:sp>
    <dsp:sp modelId="{A27CCE42-3B65-45EE-A51C-674237EFAAD7}">
      <dsp:nvSpPr>
        <dsp:cNvPr id="0" name=""/>
        <dsp:cNvSpPr/>
      </dsp:nvSpPr>
      <dsp:spPr>
        <a:xfrm>
          <a:off x="3185909" y="2354580"/>
          <a:ext cx="2871711" cy="178307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 tIns="18288" rIns="18288" bIns="18288" numCol="1" spcCol="1270" anchor="ctr" anchorCtr="0">
          <a:noAutofit/>
        </a:bodyPr>
        <a:lstStyle/>
        <a:p>
          <a:pPr marL="0" lvl="0" indent="0" algn="ctr" defTabSz="889000">
            <a:lnSpc>
              <a:spcPct val="90000"/>
            </a:lnSpc>
            <a:spcBef>
              <a:spcPct val="0"/>
            </a:spcBef>
            <a:spcAft>
              <a:spcPct val="35000"/>
            </a:spcAft>
            <a:buNone/>
          </a:pPr>
          <a:r>
            <a:rPr lang="en-US" sz="2000" b="1" kern="1200" dirty="0"/>
            <a:t>4. Developed/refined Sauti’s Comm ART SOPs, training package/ curricula, checklists, and M&amp;E tools</a:t>
          </a:r>
        </a:p>
      </dsp:txBody>
      <dsp:txXfrm>
        <a:off x="3238134" y="2406805"/>
        <a:ext cx="2767261" cy="1678629"/>
      </dsp:txXfrm>
    </dsp:sp>
    <dsp:sp modelId="{DF5C1122-9DE0-4B89-8933-9FE49A87CE8C}">
      <dsp:nvSpPr>
        <dsp:cNvPr id="0" name=""/>
        <dsp:cNvSpPr/>
      </dsp:nvSpPr>
      <dsp:spPr>
        <a:xfrm rot="10800000">
          <a:off x="2950315" y="3148741"/>
          <a:ext cx="166486" cy="19475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p>
      </dsp:txBody>
      <dsp:txXfrm rot="10800000">
        <a:off x="3000261" y="3187692"/>
        <a:ext cx="116540" cy="116855"/>
      </dsp:txXfrm>
    </dsp:sp>
    <dsp:sp modelId="{1826FE85-336E-4662-A369-449E6604B4BC}">
      <dsp:nvSpPr>
        <dsp:cNvPr id="0" name=""/>
        <dsp:cNvSpPr/>
      </dsp:nvSpPr>
      <dsp:spPr>
        <a:xfrm>
          <a:off x="73" y="2354580"/>
          <a:ext cx="2871711" cy="1783079"/>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 tIns="18288" rIns="18288" bIns="18288" numCol="1" spcCol="1270" anchor="ctr" anchorCtr="0">
          <a:noAutofit/>
        </a:bodyPr>
        <a:lstStyle/>
        <a:p>
          <a:pPr marL="0" lvl="0" indent="0" algn="ctr" defTabSz="889000">
            <a:lnSpc>
              <a:spcPct val="90000"/>
            </a:lnSpc>
            <a:spcBef>
              <a:spcPct val="0"/>
            </a:spcBef>
            <a:spcAft>
              <a:spcPct val="35000"/>
            </a:spcAft>
            <a:buNone/>
          </a:pPr>
          <a:r>
            <a:rPr lang="en-US" sz="2000" b="1" kern="1200" dirty="0"/>
            <a:t>3. Trained Comm ART providers, intensified mentorship and supervision, strengthened QI systems</a:t>
          </a:r>
        </a:p>
      </dsp:txBody>
      <dsp:txXfrm>
        <a:off x="52298" y="2406805"/>
        <a:ext cx="2767261" cy="1678629"/>
      </dsp:txXfrm>
    </dsp:sp>
    <dsp:sp modelId="{BE985A38-15F5-4AFB-A6B9-69F64B6E0270}">
      <dsp:nvSpPr>
        <dsp:cNvPr id="0" name=""/>
        <dsp:cNvSpPr/>
      </dsp:nvSpPr>
      <dsp:spPr>
        <a:xfrm rot="5400000">
          <a:off x="1352686" y="4192631"/>
          <a:ext cx="166486" cy="194757"/>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p>
      </dsp:txBody>
      <dsp:txXfrm rot="-5400000">
        <a:off x="1377502" y="4206766"/>
        <a:ext cx="116855" cy="116540"/>
      </dsp:txXfrm>
    </dsp:sp>
    <dsp:sp modelId="{E8B1558A-A5DB-4FBB-AF6F-B0E4F444BD19}">
      <dsp:nvSpPr>
        <dsp:cNvPr id="0" name=""/>
        <dsp:cNvSpPr/>
      </dsp:nvSpPr>
      <dsp:spPr>
        <a:xfrm>
          <a:off x="73" y="4451784"/>
          <a:ext cx="2871711" cy="1783079"/>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 tIns="18288" rIns="18288" bIns="18288" numCol="1" spcCol="1270" anchor="ctr" anchorCtr="0">
          <a:noAutofit/>
        </a:bodyPr>
        <a:lstStyle/>
        <a:p>
          <a:pPr marL="0" lvl="0" indent="0" algn="ctr" defTabSz="889000">
            <a:lnSpc>
              <a:spcPct val="90000"/>
            </a:lnSpc>
            <a:spcBef>
              <a:spcPct val="0"/>
            </a:spcBef>
            <a:spcAft>
              <a:spcPct val="35000"/>
            </a:spcAft>
            <a:buNone/>
          </a:pPr>
          <a:r>
            <a:rPr lang="en-US" sz="2000" b="1" kern="1200" dirty="0"/>
            <a:t>5. Used findings from the SOAR research and Sauti Comm ART program learnings to further improve programming &amp; influence policy change</a:t>
          </a:r>
        </a:p>
      </dsp:txBody>
      <dsp:txXfrm>
        <a:off x="52298" y="4504009"/>
        <a:ext cx="2767261" cy="1678629"/>
      </dsp:txXfrm>
    </dsp:sp>
    <dsp:sp modelId="{69F55461-83CD-4892-ABDA-E84CCC88282A}">
      <dsp:nvSpPr>
        <dsp:cNvPr id="0" name=""/>
        <dsp:cNvSpPr/>
      </dsp:nvSpPr>
      <dsp:spPr>
        <a:xfrm>
          <a:off x="2940892" y="5245945"/>
          <a:ext cx="166486" cy="194757"/>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p>
      </dsp:txBody>
      <dsp:txXfrm>
        <a:off x="2940892" y="5284896"/>
        <a:ext cx="116540" cy="116855"/>
      </dsp:txXfrm>
    </dsp:sp>
    <dsp:sp modelId="{06E92C3E-C7EA-4DD7-B059-BEBDE423A600}">
      <dsp:nvSpPr>
        <dsp:cNvPr id="0" name=""/>
        <dsp:cNvSpPr/>
      </dsp:nvSpPr>
      <dsp:spPr>
        <a:xfrm>
          <a:off x="3185909" y="4451784"/>
          <a:ext cx="2871711" cy="178307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 tIns="18288" rIns="18288" bIns="18288" numCol="1" spcCol="1270" anchor="ctr" anchorCtr="0">
          <a:noAutofit/>
        </a:bodyPr>
        <a:lstStyle/>
        <a:p>
          <a:pPr marL="0" lvl="0" indent="0" algn="ctr" defTabSz="889000">
            <a:lnSpc>
              <a:spcPct val="90000"/>
            </a:lnSpc>
            <a:spcBef>
              <a:spcPct val="0"/>
            </a:spcBef>
            <a:spcAft>
              <a:spcPct val="35000"/>
            </a:spcAft>
            <a:buNone/>
          </a:pPr>
          <a:r>
            <a:rPr lang="en-US" sz="2000" b="1" kern="1200" dirty="0"/>
            <a:t>6. Continuous strengthening of differentiated ART service delivery approaches &amp; refine learning agenda</a:t>
          </a:r>
        </a:p>
      </dsp:txBody>
      <dsp:txXfrm>
        <a:off x="3238134" y="4504009"/>
        <a:ext cx="2767261" cy="167862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1BB9C4-FCA6-4115-9F8A-BB1E90CA7AAD}" type="datetimeFigureOut">
              <a:rPr lang="en-US" smtClean="0"/>
              <a:t>7/21/2019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FCDE79-C974-475D-AEF9-40E8E728678E}" type="slidenum">
              <a:rPr lang="en-US" smtClean="0"/>
              <a:t>‹#›</a:t>
            </a:fld>
            <a:endParaRPr lang="en-US"/>
          </a:p>
        </p:txBody>
      </p:sp>
    </p:spTree>
    <p:extLst>
      <p:ext uri="{BB962C8B-B14F-4D97-AF65-F5344CB8AC3E}">
        <p14:creationId xmlns:p14="http://schemas.microsoft.com/office/powerpoint/2010/main" val="92887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sng" dirty="0"/>
              <a:t>Sauti’s – SOAR</a:t>
            </a:r>
            <a:r>
              <a:rPr lang="en-US" sz="1200" b="1" u="sng" baseline="0" dirty="0"/>
              <a:t> collaboration</a:t>
            </a:r>
            <a:r>
              <a:rPr lang="en-US" sz="1200" b="1" u="sng" dirty="0"/>
              <a:t>:</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Differentiated</a:t>
            </a:r>
            <a:r>
              <a:rPr lang="en-US" baseline="0" dirty="0"/>
              <a:t> Care for PLHIVs (particularly KPs) encourages “</a:t>
            </a:r>
            <a:r>
              <a:rPr lang="en-US" dirty="0"/>
              <a:t>ART Initiation &amp; Refills” </a:t>
            </a:r>
            <a:r>
              <a:rPr lang="en-US" baseline="0" dirty="0"/>
              <a:t> at community level</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Prior to Sauti-SOAR</a:t>
            </a:r>
            <a:r>
              <a:rPr lang="en-US" baseline="0" dirty="0"/>
              <a:t> collaboration, all newly diagnosed PLHIVs (by Sauti in the community) were linked (actively by escorted referrals or passively through self referrals) to GoT CTC; Community ART wasn’t a policy yet</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latin typeface="Franklin Gothic Book" panose="020B0503020102020204" pitchFamily="34" charset="0"/>
              </a:rPr>
              <a:t>PC </a:t>
            </a:r>
            <a:r>
              <a:rPr lang="en-US" sz="1200" dirty="0">
                <a:latin typeface="Franklin Gothic Book" panose="020B0503020102020204" pitchFamily="34" charset="0"/>
              </a:rPr>
              <a:t>designed and piloted the delivery of community-based antiretroviral therapy (ART) services to female sex workers (FSWs) using community-based HTC platforms (mobile and home-based provided by Sauti project).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Franklin Gothic Book" panose="020B0503020102020204" pitchFamily="34" charset="0"/>
              </a:rPr>
              <a:t>It was hypothesized that positive FSWs receiving community-based ART will have higher rates of ART initiation, retention, and viral suppression</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Franklin Gothic Book" panose="020B0503020102020204" pitchFamily="34" charset="0"/>
              </a:rPr>
              <a:t>Sauti</a:t>
            </a:r>
            <a:r>
              <a:rPr lang="en-US" sz="1200" baseline="0" dirty="0">
                <a:latin typeface="Franklin Gothic Book" panose="020B0503020102020204" pitchFamily="34" charset="0"/>
              </a:rPr>
              <a:t> (a combination prevention program for KVPs) provided PC/SOAR for implementing this study</a:t>
            </a: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baseline="0" dirty="0">
              <a:solidFill>
                <a:schemeClr val="accent1"/>
              </a:solidFill>
              <a:latin typeface="Franklin Gothic Book" panose="020B0503020102020204" pitchFamily="34" charset="0"/>
            </a:endParaRP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sng" baseline="0" dirty="0">
                <a:solidFill>
                  <a:schemeClr val="accent1"/>
                </a:solidFill>
                <a:latin typeface="Franklin Gothic Book" panose="020B0503020102020204" pitchFamily="34" charset="0"/>
              </a:rPr>
              <a:t>Key Point to highlight: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baseline="0" dirty="0">
                <a:solidFill>
                  <a:schemeClr val="accent1"/>
                </a:solidFill>
                <a:latin typeface="Franklin Gothic Book" panose="020B0503020102020204" pitchFamily="34" charset="0"/>
              </a:rPr>
              <a:t>Throughout all phases of implementation of this study, Sauti collaborated with PC/SOAR Project to not only use findings from the study to advocate for policy change (to enable us implement as per COP guidance), but  also more importantly we used the findings to inform the refining/retuning the implementation of Comm Outreach ART services within the project’s service delivery platform (in accordance with the national guidelines/recommendations of the time)</a:t>
            </a:r>
            <a:endParaRPr lang="en-US" sz="1200" b="1" dirty="0">
              <a:solidFill>
                <a:schemeClr val="accent1"/>
              </a:solidFill>
              <a:latin typeface="Franklin Gothic Book" panose="020B0503020102020204" pitchFamily="34" charset="0"/>
            </a:endParaRP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06FCDE79-C974-475D-AEF9-40E8E728678E}" type="slidenum">
              <a:rPr lang="en-US" smtClean="0"/>
              <a:t>1</a:t>
            </a:fld>
            <a:endParaRPr lang="en-US"/>
          </a:p>
        </p:txBody>
      </p:sp>
    </p:spTree>
    <p:extLst>
      <p:ext uri="{BB962C8B-B14F-4D97-AF65-F5344CB8AC3E}">
        <p14:creationId xmlns:p14="http://schemas.microsoft.com/office/powerpoint/2010/main" val="36608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result of the lessons</a:t>
            </a:r>
            <a:r>
              <a:rPr lang="en-US" baseline="0" dirty="0"/>
              <a:t> learnt and the success of the community ART service, two years later (very recently), MOH issued a circular authorizing community-based ART initiation to KVP </a:t>
            </a:r>
            <a:endParaRPr lang="en-US" dirty="0"/>
          </a:p>
        </p:txBody>
      </p:sp>
      <p:sp>
        <p:nvSpPr>
          <p:cNvPr id="4" name="Slide Number Placeholder 3"/>
          <p:cNvSpPr>
            <a:spLocks noGrp="1"/>
          </p:cNvSpPr>
          <p:nvPr>
            <p:ph type="sldNum" sz="quarter" idx="10"/>
          </p:nvPr>
        </p:nvSpPr>
        <p:spPr/>
        <p:txBody>
          <a:bodyPr/>
          <a:lstStyle/>
          <a:p>
            <a:fld id="{ADC4D002-1FF3-2E4A-A7A5-525CD34D53D8}" type="slidenum">
              <a:rPr lang="en-US" smtClean="0"/>
              <a:t>11</a:t>
            </a:fld>
            <a:endParaRPr lang="en-US"/>
          </a:p>
        </p:txBody>
      </p:sp>
    </p:spTree>
    <p:extLst>
      <p:ext uri="{BB962C8B-B14F-4D97-AF65-F5344CB8AC3E}">
        <p14:creationId xmlns:p14="http://schemas.microsoft.com/office/powerpoint/2010/main" val="2763680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u="sng" dirty="0"/>
              <a:t>Project</a:t>
            </a:r>
            <a:r>
              <a:rPr lang="en-US" b="1" u="sng" baseline="0" dirty="0"/>
              <a:t> Overview:</a:t>
            </a:r>
            <a:endParaRPr lang="en-US" b="1" u="sng" dirty="0"/>
          </a:p>
          <a:p>
            <a:pPr marL="171450" indent="-171450">
              <a:buFont typeface="Arial" panose="020B0604020202020204" pitchFamily="34" charset="0"/>
              <a:buChar char="•"/>
            </a:pPr>
            <a:r>
              <a:rPr lang="en-US" dirty="0"/>
              <a:t>Sauti means “voice” in Kiswahili. The project</a:t>
            </a:r>
            <a:r>
              <a:rPr lang="en-US" baseline="0" dirty="0"/>
              <a:t> name was chosen to indicate our efforts to help voice the needs of those Tanzanians most marginalized and at highest risk of HIV infection: key populations, adolescent girls and young women, and mobile men/clients of sex workers).  </a:t>
            </a:r>
          </a:p>
          <a:p>
            <a:endParaRPr lang="en-US" baseline="0" dirty="0"/>
          </a:p>
          <a:p>
            <a:pPr marL="171450" indent="-171450">
              <a:buFont typeface="Arial" panose="020B0604020202020204" pitchFamily="34" charset="0"/>
              <a:buChar char="•"/>
            </a:pPr>
            <a:r>
              <a:rPr lang="en-US" baseline="0" dirty="0"/>
              <a:t>Since its inception, Sauti has worked in a total of 15 regions (exited in 4 because of changed PEPFAR priorities)</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As of to date, the project tested 2.6M individuals, and diagnosed 127K new PLHIVs; and confirmed linkage of 91K of the newly diagnosed PLHIVs</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2ECA80-504B-4050-9474-C825F4C154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736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u="sng" dirty="0"/>
              <a:t>Sauti</a:t>
            </a:r>
            <a:r>
              <a:rPr lang="en-US" b="1" u="sng" baseline="0" dirty="0"/>
              <a:t>’s Service Delivery Approach (Original Approach Prior to Startup of Community ART)</a:t>
            </a:r>
            <a:endParaRPr lang="en-US" b="1" u="sng" dirty="0"/>
          </a:p>
          <a:p>
            <a:pPr marL="171450" indent="-171450">
              <a:buFont typeface="Arial" panose="020B0604020202020204" pitchFamily="34" charset="0"/>
              <a:buChar char="•"/>
            </a:pPr>
            <a:r>
              <a:rPr lang="en-US" dirty="0"/>
              <a:t>Sauti project offers combination prevention services at hotspots in the community</a:t>
            </a:r>
          </a:p>
          <a:p>
            <a:pPr marL="171450" indent="-171450">
              <a:buFont typeface="Arial" panose="020B0604020202020204" pitchFamily="34" charset="0"/>
              <a:buChar char="•"/>
            </a:pPr>
            <a:r>
              <a:rPr lang="en-US" dirty="0"/>
              <a:t>Such hotspots are mapped by trained</a:t>
            </a:r>
            <a:r>
              <a:rPr lang="en-US" baseline="0" dirty="0"/>
              <a:t> peer educators who create demand for the combination prevention services and directly offer SBCC education, promote and distribute condoms and IEC material, network through social media and offer testimonials about HIV prevention services </a:t>
            </a:r>
            <a:r>
              <a:rPr lang="en-US" dirty="0"/>
              <a:t> </a:t>
            </a:r>
          </a:p>
          <a:p>
            <a:pPr marL="171450" indent="-171450">
              <a:buFont typeface="Arial" panose="020B0604020202020204" pitchFamily="34" charset="0"/>
              <a:buChar char="•"/>
            </a:pPr>
            <a:r>
              <a:rPr lang="en-US" dirty="0"/>
              <a:t>Saving and loaning services are offered in</a:t>
            </a:r>
            <a:r>
              <a:rPr lang="en-US" baseline="0" dirty="0"/>
              <a:t> the context of DREAMS and to AGYW only</a:t>
            </a:r>
          </a:p>
          <a:p>
            <a:pPr marL="171450" indent="-171450">
              <a:buFont typeface="Arial" panose="020B0604020202020204" pitchFamily="34" charset="0"/>
              <a:buChar char="•"/>
            </a:pPr>
            <a:r>
              <a:rPr lang="en-US" baseline="0" dirty="0"/>
              <a:t>Biomedical services are for all beneficiaries and include HTS-FP, screening for STI and FP and GBV, as well escorted referral to CTC</a:t>
            </a:r>
          </a:p>
          <a:p>
            <a:pPr marL="171450" indent="-171450">
              <a:buFont typeface="Arial" panose="020B0604020202020204" pitchFamily="34" charset="0"/>
              <a:buChar char="•"/>
            </a:pPr>
            <a:r>
              <a:rPr lang="en-US" baseline="0" dirty="0"/>
              <a:t>Services are offered at a variety of venues, from brothels to mining sites, under a tent or in rented rooms in guest houses/bars/local government offices and at private residences</a:t>
            </a:r>
          </a:p>
          <a:p>
            <a:pPr marL="171450" indent="-171450">
              <a:buFont typeface="Arial" panose="020B0604020202020204" pitchFamily="34" charset="0"/>
              <a:buChar char="•"/>
            </a:pPr>
            <a:r>
              <a:rPr lang="en-US" baseline="0" dirty="0"/>
              <a:t>Services are available day and night from Monday to Saturday</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1" u="sng" baseline="0" dirty="0"/>
              <a:t>Link to slide #4</a:t>
            </a:r>
            <a:r>
              <a:rPr lang="en-US" b="1" baseline="0" dirty="0"/>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In addition to linking clients via escorted referrals and also ensuring those clients that self-refer are truly linked, Sauti’s role is to facilitate and advocate for the changes in policy (MOH to embrace differentiated models for ART care);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The next slide shows what has been the practice depending on the allowable policies of the time</a:t>
            </a:r>
            <a:endParaRPr lang="en-US" b="0" dirty="0"/>
          </a:p>
        </p:txBody>
      </p:sp>
      <p:sp>
        <p:nvSpPr>
          <p:cNvPr id="4" name="Slide Number Placeholder 3"/>
          <p:cNvSpPr>
            <a:spLocks noGrp="1"/>
          </p:cNvSpPr>
          <p:nvPr>
            <p:ph type="sldNum" sz="quarter" idx="10"/>
          </p:nvPr>
        </p:nvSpPr>
        <p:spPr/>
        <p:txBody>
          <a:bodyPr/>
          <a:lstStyle/>
          <a:p>
            <a:fld id="{64377A28-9ED6-4E66-A404-FEB13C228040}" type="slidenum">
              <a:rPr lang="en-US" smtClean="0"/>
              <a:t>3</a:t>
            </a:fld>
            <a:endParaRPr lang="en-US"/>
          </a:p>
        </p:txBody>
      </p:sp>
    </p:spTree>
    <p:extLst>
      <p:ext uri="{BB962C8B-B14F-4D97-AF65-F5344CB8AC3E}">
        <p14:creationId xmlns:p14="http://schemas.microsoft.com/office/powerpoint/2010/main" val="1189264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CDE79-C974-475D-AEF9-40E8E728678E}" type="slidenum">
              <a:rPr lang="en-US" smtClean="0"/>
              <a:t>4</a:t>
            </a:fld>
            <a:endParaRPr lang="en-US"/>
          </a:p>
        </p:txBody>
      </p:sp>
    </p:spTree>
    <p:extLst>
      <p:ext uri="{BB962C8B-B14F-4D97-AF65-F5344CB8AC3E}">
        <p14:creationId xmlns:p14="http://schemas.microsoft.com/office/powerpoint/2010/main" val="3933712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i="0" u="sng" strike="noStrike" kern="1200" baseline="0" dirty="0">
                <a:solidFill>
                  <a:schemeClr val="tx1"/>
                </a:solidFill>
                <a:latin typeface="+mn-lt"/>
                <a:ea typeface="+mn-ea"/>
                <a:cs typeface="+mn-cs"/>
              </a:rPr>
              <a:t>Methods:</a:t>
            </a:r>
          </a:p>
          <a:p>
            <a:pPr marL="171450" indent="-171450" defTabSz="14956511">
              <a:lnSpc>
                <a:spcPct val="110000"/>
              </a:lnSpc>
              <a:spcBef>
                <a:spcPts val="2800"/>
              </a:spcBef>
              <a:buClr>
                <a:srgbClr val="00A8E1"/>
              </a:buClr>
              <a:buSzPct val="100000"/>
              <a:buFont typeface="Arial" panose="020B0604020202020204" pitchFamily="34" charset="0"/>
              <a:buChar char="•"/>
              <a:defRPr/>
            </a:pPr>
            <a:r>
              <a:rPr lang="en-US" sz="1200" dirty="0">
                <a:latin typeface="Franklin Gothic Book" panose="020B0503020102020204" pitchFamily="34" charset="0"/>
              </a:rPr>
              <a:t>This is a mixed-method implementation science study, using a quasi-experimental design.</a:t>
            </a:r>
          </a:p>
          <a:p>
            <a:pPr marL="171450" indent="-171450" defTabSz="14956511">
              <a:lnSpc>
                <a:spcPct val="110000"/>
              </a:lnSpc>
              <a:spcBef>
                <a:spcPts val="2800"/>
              </a:spcBef>
              <a:buClr>
                <a:srgbClr val="00A8E1"/>
              </a:buClr>
              <a:buSzPct val="100000"/>
              <a:buFont typeface="Arial" panose="020B0604020202020204" pitchFamily="34" charset="0"/>
              <a:buChar char="•"/>
              <a:defRPr/>
            </a:pPr>
            <a:r>
              <a:rPr lang="en-US" sz="1200" dirty="0">
                <a:latin typeface="Franklin Gothic Book" panose="020B0503020102020204" pitchFamily="34" charset="0"/>
              </a:rPr>
              <a:t>A cohort of 617 HIV-positive FSWs not currently on ART was established (June-July, 2017) and is being followed up (309 in Njombe; 308 in Mbeya).</a:t>
            </a:r>
          </a:p>
          <a:p>
            <a:pPr marL="171450" indent="-171450" defTabSz="14956511">
              <a:lnSpc>
                <a:spcPct val="110000"/>
              </a:lnSpc>
              <a:spcBef>
                <a:spcPts val="2800"/>
              </a:spcBef>
              <a:buClr>
                <a:srgbClr val="00A8E1"/>
              </a:buClr>
              <a:buSzPct val="100000"/>
              <a:buFont typeface="Arial" panose="020B0604020202020204" pitchFamily="34" charset="0"/>
              <a:buChar char="•"/>
              <a:defRPr/>
            </a:pPr>
            <a:r>
              <a:rPr lang="en-US" sz="1200" dirty="0">
                <a:latin typeface="Franklin Gothic Book" panose="020B0503020102020204" pitchFamily="34" charset="0"/>
              </a:rPr>
              <a:t>Participants in the intervention arm (Njombe region) were enrolled into mobile and home-based ART, counselled on ART, and immediately received a one-month supply of antiretroviral (ARV) drugs. </a:t>
            </a:r>
          </a:p>
          <a:p>
            <a:pPr marL="171450" indent="-171450" defTabSz="14956511">
              <a:lnSpc>
                <a:spcPct val="110000"/>
              </a:lnSpc>
              <a:spcBef>
                <a:spcPts val="2800"/>
              </a:spcBef>
              <a:buClr>
                <a:srgbClr val="00A8E1"/>
              </a:buClr>
              <a:buSzPct val="100000"/>
              <a:buFont typeface="Arial" panose="020B0604020202020204" pitchFamily="34" charset="0"/>
              <a:buChar char="•"/>
              <a:defRPr/>
            </a:pPr>
            <a:r>
              <a:rPr lang="en-US" sz="1200" dirty="0">
                <a:latin typeface="Franklin Gothic Book" panose="020B0503020102020204" pitchFamily="34" charset="0"/>
              </a:rPr>
              <a:t>At the first refill, each FSW receives a 2-month drug supply. Subsequently, FSWs receive a 3-month supply. FSWs in the comparison arm (Mbeya region) were referred to public ART facilities following national guidelines (1-month supply, at designated facilities, by appointment).</a:t>
            </a:r>
          </a:p>
          <a:p>
            <a:pPr marL="171450" indent="-171450" defTabSz="14956511">
              <a:lnSpc>
                <a:spcPct val="110000"/>
              </a:lnSpc>
              <a:spcBef>
                <a:spcPts val="2800"/>
              </a:spcBef>
              <a:buClr>
                <a:srgbClr val="00A8E1"/>
              </a:buClr>
              <a:buSzPct val="100000"/>
              <a:buFont typeface="Arial" panose="020B0604020202020204" pitchFamily="34" charset="0"/>
              <a:buChar char="•"/>
              <a:defRPr/>
            </a:pPr>
            <a:r>
              <a:rPr lang="en-US" sz="1200" dirty="0">
                <a:latin typeface="Franklin Gothic Book" panose="020B0503020102020204" pitchFamily="34" charset="0"/>
              </a:rPr>
              <a:t>Qualitative semi-structured interviews with 8 FSWs were conducted at 3 months after intervention implementation in Njombe to understand successes and challenges of the intervention strategy.</a:t>
            </a:r>
          </a:p>
          <a:p>
            <a:pPr marL="171450" indent="-171450" defTabSz="14956511">
              <a:lnSpc>
                <a:spcPct val="110000"/>
              </a:lnSpc>
              <a:spcBef>
                <a:spcPts val="2800"/>
              </a:spcBef>
              <a:buClr>
                <a:srgbClr val="00A8E1"/>
              </a:buClr>
              <a:buSzPct val="100000"/>
              <a:buFont typeface="Arial" panose="020B0604020202020204" pitchFamily="34" charset="0"/>
              <a:buChar char="•"/>
              <a:defRPr/>
            </a:pPr>
            <a:r>
              <a:rPr lang="en-US" sz="1200" dirty="0">
                <a:latin typeface="Franklin Gothic Book" panose="020B0503020102020204" pitchFamily="34" charset="0"/>
              </a:rPr>
              <a:t>We extracted data on ARV refills and missed appointments from Sauti’s community-based ART program patient records.</a:t>
            </a:r>
          </a:p>
          <a:p>
            <a:pPr marL="171450" indent="-171450" defTabSz="14956511">
              <a:lnSpc>
                <a:spcPct val="110000"/>
              </a:lnSpc>
              <a:spcBef>
                <a:spcPts val="2800"/>
              </a:spcBef>
              <a:buClr>
                <a:srgbClr val="00A8E1"/>
              </a:buClr>
              <a:buSzPct val="100000"/>
              <a:buFont typeface="Arial" panose="020B0604020202020204" pitchFamily="34" charset="0"/>
              <a:buChar char="•"/>
              <a:defRPr/>
            </a:pPr>
            <a:r>
              <a:rPr lang="en-US" sz="1200" dirty="0">
                <a:latin typeface="Franklin Gothic Book" panose="020B0503020102020204" pitchFamily="34" charset="0"/>
              </a:rPr>
              <a:t>We collected data at baseline and will re-interview the cohort at 6 and 12 months.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1" i="0" u="sng" strike="noStrike" kern="1200" baseline="0" dirty="0">
                <a:solidFill>
                  <a:schemeClr val="tx1"/>
                </a:solidFill>
                <a:latin typeface="+mn-lt"/>
                <a:ea typeface="+mn-ea"/>
                <a:cs typeface="+mn-cs"/>
              </a:rPr>
              <a:t>Study Implementation: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This slide illustrate the community-based ART service to FSW which was nested over Sauti services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recruitment was mainly carried out through Sauti mobile and homebased testing events. </a:t>
            </a:r>
            <a:endParaRPr lang="en-US" sz="1200" dirty="0"/>
          </a:p>
          <a:p>
            <a:pPr marL="171450" indent="-171450">
              <a:buFont typeface="Arial" panose="020B0604020202020204" pitchFamily="34" charset="0"/>
              <a:buChar char="•"/>
            </a:pPr>
            <a:r>
              <a:rPr lang="en-US" sz="1200" dirty="0"/>
              <a:t>Trained peer educators mobilized the FSW to access HTS and community-based ART initiation</a:t>
            </a:r>
          </a:p>
          <a:p>
            <a:pPr marL="171450" indent="-171450">
              <a:buFont typeface="Arial" panose="020B0604020202020204" pitchFamily="34" charset="0"/>
              <a:buChar char="•"/>
            </a:pPr>
            <a:r>
              <a:rPr lang="en-US" sz="1200" dirty="0"/>
              <a:t>Trained nurses and clinicians offered clinical service every 3 months at the FSWs’ preferred venue, often their ghettos and residence</a:t>
            </a:r>
          </a:p>
          <a:p>
            <a:pPr marL="171450" indent="-171450">
              <a:buFont typeface="Arial" panose="020B0604020202020204" pitchFamily="34" charset="0"/>
              <a:buChar char="•"/>
            </a:pPr>
            <a:r>
              <a:rPr lang="en-US" sz="1200" dirty="0"/>
              <a:t>M&amp;E tools and ARV</a:t>
            </a:r>
            <a:r>
              <a:rPr lang="en-US" sz="1200" baseline="0" dirty="0"/>
              <a:t> medications were shuttled up and down the mother/reference CTC when community ART service was taking place; as well blood specimens for hematology, biochemistry and HVL; lab test was done at the lab of the mother/reference CTC</a:t>
            </a:r>
            <a:endParaRPr lang="en-US" sz="1200" dirty="0"/>
          </a:p>
          <a:p>
            <a:pPr marL="171450" indent="-171450">
              <a:buFont typeface="Arial" panose="020B0604020202020204" pitchFamily="34" charset="0"/>
              <a:buChar char="•"/>
            </a:pPr>
            <a:r>
              <a:rPr lang="en-US" sz="1200" dirty="0"/>
              <a:t>National</a:t>
            </a:r>
            <a:r>
              <a:rPr lang="en-US" sz="1200" baseline="0" dirty="0"/>
              <a:t> guidelines and standards as well M&amp;E tool and system were followed to offer community-based ART; the venue was the only difference when compared to facility-based ART service</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service delivery model was agreed upon with the local government authorities at national, regional and district level and was among the outcomes of the various meetings that took place prior the roll out of the service</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This study was completed in December 2018</a:t>
            </a:r>
            <a:endParaRPr lang="en-US" dirty="0"/>
          </a:p>
        </p:txBody>
      </p:sp>
      <p:sp>
        <p:nvSpPr>
          <p:cNvPr id="4" name="Slide Number Placeholder 3"/>
          <p:cNvSpPr>
            <a:spLocks noGrp="1"/>
          </p:cNvSpPr>
          <p:nvPr>
            <p:ph type="sldNum" sz="quarter" idx="10"/>
          </p:nvPr>
        </p:nvSpPr>
        <p:spPr/>
        <p:txBody>
          <a:bodyPr/>
          <a:lstStyle/>
          <a:p>
            <a:fld id="{ADC4D002-1FF3-2E4A-A7A5-525CD34D53D8}" type="slidenum">
              <a:rPr lang="en-US" smtClean="0"/>
              <a:t>5</a:t>
            </a:fld>
            <a:endParaRPr lang="en-US"/>
          </a:p>
        </p:txBody>
      </p:sp>
    </p:spTree>
    <p:extLst>
      <p:ext uri="{BB962C8B-B14F-4D97-AF65-F5344CB8AC3E}">
        <p14:creationId xmlns:p14="http://schemas.microsoft.com/office/powerpoint/2010/main" val="3905994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has</a:t>
            </a:r>
            <a:r>
              <a:rPr lang="en-US" baseline="0" dirty="0"/>
              <a:t> two graphs</a:t>
            </a:r>
          </a:p>
          <a:p>
            <a:endParaRPr lang="en-US" baseline="0" dirty="0"/>
          </a:p>
          <a:p>
            <a:r>
              <a:rPr lang="en-US" b="1" u="sng" baseline="0" dirty="0"/>
              <a:t>Graph #1: </a:t>
            </a:r>
            <a:r>
              <a:rPr lang="en-US" baseline="0" dirty="0"/>
              <a:t>Showing the cascade of study clients</a:t>
            </a:r>
          </a:p>
          <a:p>
            <a:endParaRPr lang="en-US" baseline="0" dirty="0"/>
          </a:p>
          <a:p>
            <a:r>
              <a:rPr lang="en-US" b="1" u="sng" baseline="0" dirty="0"/>
              <a:t>Graph #2: </a:t>
            </a:r>
            <a:r>
              <a:rPr lang="en-US" baseline="0" dirty="0"/>
              <a:t>Illustrates the </a:t>
            </a:r>
            <a:r>
              <a:rPr lang="en-US" baseline="0" dirty="0" err="1"/>
              <a:t>fllowing</a:t>
            </a:r>
            <a:endParaRPr lang="en-US" dirty="0"/>
          </a:p>
          <a:p>
            <a:pPr marL="171450" indent="-171450">
              <a:buFont typeface="Arial" panose="020B0604020202020204" pitchFamily="34" charset="0"/>
              <a:buChar char="•"/>
            </a:pPr>
            <a:r>
              <a:rPr lang="en-US" dirty="0"/>
              <a:t>Description</a:t>
            </a:r>
            <a:r>
              <a:rPr lang="en-US" baseline="0" dirty="0"/>
              <a:t> of </a:t>
            </a:r>
            <a:r>
              <a:rPr lang="en-US" dirty="0"/>
              <a:t>return</a:t>
            </a:r>
            <a:r>
              <a:rPr lang="en-US" baseline="0" dirty="0"/>
              <a:t> visits to clinic for FSW under study at 1, 3, 6, and 9 months, which was as high as 96% for the latter time period</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i="1" baseline="0" dirty="0"/>
              <a:t>Note: Though not included, lab test coverage was moderate ranging from 70% to 80%, and it was mostly due to chronic shortage of lab reagents from the national supply system; t</a:t>
            </a:r>
            <a:r>
              <a:rPr lang="en-US" sz="1200" i="1" dirty="0">
                <a:solidFill>
                  <a:schemeClr val="tx1"/>
                </a:solidFill>
              </a:rPr>
              <a:t>hree quarters received a HVL test and only half had HVL test result – a situation of which was contributed by chronic lab reagents shortage but also high turnaround time (TAT) of the test which was done in a regional hospital in another region; and relatively low HVL suppression ≤ 1,000 (60%)</a:t>
            </a:r>
          </a:p>
          <a:p>
            <a:endParaRPr lang="en-US" dirty="0"/>
          </a:p>
          <a:p>
            <a:endParaRPr lang="en-US" dirty="0"/>
          </a:p>
        </p:txBody>
      </p:sp>
      <p:sp>
        <p:nvSpPr>
          <p:cNvPr id="4" name="Slide Number Placeholder 3"/>
          <p:cNvSpPr>
            <a:spLocks noGrp="1"/>
          </p:cNvSpPr>
          <p:nvPr>
            <p:ph type="sldNum" sz="quarter" idx="10"/>
          </p:nvPr>
        </p:nvSpPr>
        <p:spPr/>
        <p:txBody>
          <a:bodyPr/>
          <a:lstStyle/>
          <a:p>
            <a:fld id="{06FCDE79-C974-475D-AEF9-40E8E728678E}" type="slidenum">
              <a:rPr lang="en-US" smtClean="0"/>
              <a:t>6</a:t>
            </a:fld>
            <a:endParaRPr lang="en-US"/>
          </a:p>
        </p:txBody>
      </p:sp>
    </p:spTree>
    <p:extLst>
      <p:ext uri="{BB962C8B-B14F-4D97-AF65-F5344CB8AC3E}">
        <p14:creationId xmlns:p14="http://schemas.microsoft.com/office/powerpoint/2010/main" val="3148739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the regular updates to NACP/MOH about the successful retention rates from SOAR study, NACP felt comfortable to issue a new policy for provision of ART outreach services to stable clients; and so, I would move this slide before slide 7</a:t>
            </a:r>
          </a:p>
        </p:txBody>
      </p:sp>
      <p:sp>
        <p:nvSpPr>
          <p:cNvPr id="4" name="Slide Number Placeholder 3"/>
          <p:cNvSpPr>
            <a:spLocks noGrp="1"/>
          </p:cNvSpPr>
          <p:nvPr>
            <p:ph type="sldNum" sz="quarter" idx="10"/>
          </p:nvPr>
        </p:nvSpPr>
        <p:spPr/>
        <p:txBody>
          <a:bodyPr/>
          <a:lstStyle/>
          <a:p>
            <a:fld id="{06FCDE79-C974-475D-AEF9-40E8E728678E}" type="slidenum">
              <a:rPr lang="en-US" smtClean="0"/>
              <a:t>7</a:t>
            </a:fld>
            <a:endParaRPr lang="en-US"/>
          </a:p>
        </p:txBody>
      </p:sp>
    </p:spTree>
    <p:extLst>
      <p:ext uri="{BB962C8B-B14F-4D97-AF65-F5344CB8AC3E}">
        <p14:creationId xmlns:p14="http://schemas.microsoft.com/office/powerpoint/2010/main" val="2683309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a:t>
            </a:r>
            <a:r>
              <a:rPr lang="en-US" baseline="0" dirty="0"/>
              <a:t> the newer policies that have been changed recently</a:t>
            </a:r>
          </a:p>
          <a:p>
            <a:endParaRPr lang="en-US" baseline="0" dirty="0"/>
          </a:p>
          <a:p>
            <a:r>
              <a:rPr lang="en-US" baseline="0" dirty="0"/>
              <a:t>SOAR can’t be fully attributed; but of course significantly contributed (as far as we are concerned)</a:t>
            </a:r>
          </a:p>
          <a:p>
            <a:endParaRPr lang="en-US" baseline="0" dirty="0"/>
          </a:p>
          <a:p>
            <a:r>
              <a:rPr lang="en-US" baseline="0" dirty="0"/>
              <a:t>Not included in this slides; Sauti advocated for the change in various barriers of HIV programming at the parliament (Parliamentary Committee for HIV and Drugs)</a:t>
            </a:r>
            <a:endParaRPr lang="en-US" dirty="0"/>
          </a:p>
        </p:txBody>
      </p:sp>
      <p:sp>
        <p:nvSpPr>
          <p:cNvPr id="4" name="Slide Number Placeholder 3"/>
          <p:cNvSpPr>
            <a:spLocks noGrp="1"/>
          </p:cNvSpPr>
          <p:nvPr>
            <p:ph type="sldNum" sz="quarter" idx="10"/>
          </p:nvPr>
        </p:nvSpPr>
        <p:spPr/>
        <p:txBody>
          <a:bodyPr/>
          <a:lstStyle/>
          <a:p>
            <a:fld id="{06FCDE79-C974-475D-AEF9-40E8E728678E}" type="slidenum">
              <a:rPr lang="en-US" smtClean="0"/>
              <a:t>9</a:t>
            </a:fld>
            <a:endParaRPr lang="en-US"/>
          </a:p>
        </p:txBody>
      </p:sp>
    </p:spTree>
    <p:extLst>
      <p:ext uri="{BB962C8B-B14F-4D97-AF65-F5344CB8AC3E}">
        <p14:creationId xmlns:p14="http://schemas.microsoft.com/office/powerpoint/2010/main" val="2417465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slide is self</a:t>
            </a:r>
            <a:r>
              <a:rPr lang="en-US" baseline="0" dirty="0"/>
              <a:t> explanatory</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SOAR study findings and experiences were constantly used by Sauti to engage various stakeholders (GoT, LGAs, USAID, other IPs, the parliamentary committee for HIV and Drugs, etc.) to advocate for the fast tracking of ART delivery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CDE79-C974-475D-AEF9-40E8E7286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4282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7.emf"/><Relationship Id="rId7" Type="http://schemas.openxmlformats.org/officeDocument/2006/relationships/image" Target="../media/image11.jp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g"/><Relationship Id="rId1" Type="http://schemas.openxmlformats.org/officeDocument/2006/relationships/slideMaster" Target="../slideMasters/slideMaster3.xml"/><Relationship Id="rId6" Type="http://schemas.openxmlformats.org/officeDocument/2006/relationships/image" Target="../media/image4.emf"/><Relationship Id="rId5" Type="http://schemas.openxmlformats.org/officeDocument/2006/relationships/image" Target="../media/image1.png"/><Relationship Id="rId4" Type="http://schemas.openxmlformats.org/officeDocument/2006/relationships/image" Target="../media/image13.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jp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emf"/><Relationship Id="rId1" Type="http://schemas.openxmlformats.org/officeDocument/2006/relationships/slideMaster" Target="../slideMasters/slideMaster3.xml"/><Relationship Id="rId4" Type="http://schemas.openxmlformats.org/officeDocument/2006/relationships/image" Target="../media/image18.jp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IE"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2A6E3025-240C-44B1-AED0-4F77AEC8B4CD}" type="datetimeFigureOut">
              <a:rPr lang="en-IE" smtClean="0"/>
              <a:t>21/07/2019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66D7C2A8-3574-48AF-9B9F-6538CE887783}" type="slidenum">
              <a:rPr lang="en-IE" smtClean="0"/>
              <a:t>‹#›</a:t>
            </a:fld>
            <a:endParaRPr lang="en-IE"/>
          </a:p>
        </p:txBody>
      </p:sp>
      <p:sp>
        <p:nvSpPr>
          <p:cNvPr id="8" name="Text Placeholder 7"/>
          <p:cNvSpPr>
            <a:spLocks noGrp="1"/>
          </p:cNvSpPr>
          <p:nvPr>
            <p:ph type="body" sz="quarter" idx="13"/>
          </p:nvPr>
        </p:nvSpPr>
        <p:spPr>
          <a:xfrm>
            <a:off x="631825" y="1085750"/>
            <a:ext cx="10928350" cy="581025"/>
          </a:xfrm>
        </p:spPr>
        <p:txBody>
          <a:bodyPr tIns="0">
            <a:noAutofit/>
          </a:bodyPr>
          <a:lstStyle>
            <a:lvl1pPr marL="0" indent="0">
              <a:buNone/>
              <a:defRPr sz="3300">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248079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IE" dirty="0"/>
          </a:p>
        </p:txBody>
      </p:sp>
      <p:sp>
        <p:nvSpPr>
          <p:cNvPr id="3" name="Date Placeholder 2"/>
          <p:cNvSpPr>
            <a:spLocks noGrp="1"/>
          </p:cNvSpPr>
          <p:nvPr>
            <p:ph type="dt" sz="half" idx="10"/>
          </p:nvPr>
        </p:nvSpPr>
        <p:spPr/>
        <p:txBody>
          <a:bodyPr/>
          <a:lstStyle/>
          <a:p>
            <a:fld id="{2A6E3025-240C-44B1-AED0-4F77AEC8B4CD}" type="datetimeFigureOut">
              <a:rPr lang="en-IE" smtClean="0"/>
              <a:t>21/07/2019</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66D7C2A8-3574-48AF-9B9F-6538CE887783}" type="slidenum">
              <a:rPr lang="en-IE" smtClean="0"/>
              <a:t>‹#›</a:t>
            </a:fld>
            <a:endParaRPr lang="en-IE"/>
          </a:p>
        </p:txBody>
      </p:sp>
    </p:spTree>
    <p:extLst>
      <p:ext uri="{BB962C8B-B14F-4D97-AF65-F5344CB8AC3E}">
        <p14:creationId xmlns:p14="http://schemas.microsoft.com/office/powerpoint/2010/main" val="1445469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6E3025-240C-44B1-AED0-4F77AEC8B4CD}" type="datetimeFigureOut">
              <a:rPr lang="en-IE" smtClean="0"/>
              <a:t>21/07/2019</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66D7C2A8-3574-48AF-9B9F-6538CE887783}" type="slidenum">
              <a:rPr lang="en-IE" smtClean="0"/>
              <a:t>‹#›</a:t>
            </a:fld>
            <a:endParaRPr lang="en-IE"/>
          </a:p>
        </p:txBody>
      </p:sp>
    </p:spTree>
    <p:extLst>
      <p:ext uri="{BB962C8B-B14F-4D97-AF65-F5344CB8AC3E}">
        <p14:creationId xmlns:p14="http://schemas.microsoft.com/office/powerpoint/2010/main" val="3858177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308985" cy="6858000"/>
          </a:xfrm>
          <a:prstGeom prst="rect">
            <a:avLst/>
          </a:prstGeom>
        </p:spPr>
      </p:pic>
      <p:sp>
        <p:nvSpPr>
          <p:cNvPr id="2" name="Title 1"/>
          <p:cNvSpPr>
            <a:spLocks noGrp="1"/>
          </p:cNvSpPr>
          <p:nvPr>
            <p:ph type="ctrTitle"/>
          </p:nvPr>
        </p:nvSpPr>
        <p:spPr>
          <a:xfrm>
            <a:off x="631596" y="436562"/>
            <a:ext cx="5064354" cy="2482851"/>
          </a:xfrm>
        </p:spPr>
        <p:txBody>
          <a:bodyPr anchor="b">
            <a:noAutofit/>
          </a:bodyPr>
          <a:lstStyle>
            <a:lvl1pPr algn="l">
              <a:lnSpc>
                <a:spcPct val="85000"/>
              </a:lnSpc>
              <a:defRPr sz="4400"/>
            </a:lvl1pPr>
          </a:lstStyle>
          <a:p>
            <a:r>
              <a:rPr lang="en-US"/>
              <a:t>Click to edit Master title style</a:t>
            </a:r>
            <a:endParaRPr lang="en-IE" dirty="0"/>
          </a:p>
        </p:txBody>
      </p:sp>
      <p:sp>
        <p:nvSpPr>
          <p:cNvPr id="3" name="Subtitle 2"/>
          <p:cNvSpPr>
            <a:spLocks noGrp="1"/>
          </p:cNvSpPr>
          <p:nvPr>
            <p:ph type="subTitle" idx="1"/>
          </p:nvPr>
        </p:nvSpPr>
        <p:spPr>
          <a:xfrm>
            <a:off x="631596" y="3257550"/>
            <a:ext cx="5064354" cy="385763"/>
          </a:xfrm>
        </p:spPr>
        <p:txBody>
          <a:bodyPr>
            <a:noAutofit/>
          </a:bodyPr>
          <a:lstStyle>
            <a:lvl1pPr marL="0" indent="0" algn="l">
              <a:buNone/>
              <a:defRPr sz="1900" b="1"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53245" y="635497"/>
            <a:ext cx="1433943" cy="272449"/>
          </a:xfrm>
          <a:prstGeom prst="rect">
            <a:avLst/>
          </a:prstGeom>
        </p:spPr>
      </p:pic>
      <p:sp>
        <p:nvSpPr>
          <p:cNvPr id="11" name="Text Placeholder 10"/>
          <p:cNvSpPr>
            <a:spLocks noGrp="1"/>
          </p:cNvSpPr>
          <p:nvPr>
            <p:ph type="body" sz="quarter" idx="13"/>
          </p:nvPr>
        </p:nvSpPr>
        <p:spPr>
          <a:xfrm>
            <a:off x="631825" y="3657599"/>
            <a:ext cx="5064125" cy="1228725"/>
          </a:xfrm>
        </p:spPr>
        <p:txBody>
          <a:bodyPr>
            <a:noAutofit/>
          </a:bodyPr>
          <a:lstStyle>
            <a:lvl1pPr marL="0" indent="0">
              <a:spcBef>
                <a:spcPts val="0"/>
              </a:spcBef>
              <a:buNone/>
              <a:defRPr sz="1900" b="1" baseline="0">
                <a:solidFill>
                  <a:schemeClr val="bg1"/>
                </a:solidFill>
              </a:defRPr>
            </a:lvl1pPr>
            <a:lvl2pPr marL="457200" indent="0">
              <a:buNone/>
              <a:defRPr sz="1900" b="1"/>
            </a:lvl2pPr>
            <a:lvl3pPr marL="914400" indent="0">
              <a:buNone/>
              <a:defRPr sz="1900" b="1"/>
            </a:lvl3pPr>
            <a:lvl4pPr marL="1371600" indent="0">
              <a:buNone/>
              <a:defRPr sz="1900" b="1"/>
            </a:lvl4pPr>
            <a:lvl5pPr marL="1828800" indent="0">
              <a:buNone/>
              <a:defRPr sz="1900" b="1"/>
            </a:lvl5pPr>
          </a:lstStyle>
          <a:p>
            <a:pPr lvl="0"/>
            <a:r>
              <a:rPr lang="en-US"/>
              <a:t>Edit Master text styles</a:t>
            </a:r>
          </a:p>
        </p:txBody>
      </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1596" y="6232845"/>
            <a:ext cx="1677600" cy="111840"/>
          </a:xfrm>
          <a:prstGeom prst="rect">
            <a:avLst/>
          </a:prstGeom>
        </p:spPr>
      </p:pic>
    </p:spTree>
    <p:extLst>
      <p:ext uri="{BB962C8B-B14F-4D97-AF65-F5344CB8AC3E}">
        <p14:creationId xmlns:p14="http://schemas.microsoft.com/office/powerpoint/2010/main" val="1957358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Freeform 5"/>
          <p:cNvSpPr>
            <a:spLocks/>
          </p:cNvSpPr>
          <p:nvPr userDrawn="1"/>
        </p:nvSpPr>
        <p:spPr bwMode="auto">
          <a:xfrm>
            <a:off x="-1588" y="0"/>
            <a:ext cx="9312275" cy="6858000"/>
          </a:xfrm>
          <a:custGeom>
            <a:avLst/>
            <a:gdLst>
              <a:gd name="T0" fmla="*/ 0 w 5867"/>
              <a:gd name="T1" fmla="*/ 0 h 4320"/>
              <a:gd name="T2" fmla="*/ 0 w 5867"/>
              <a:gd name="T3" fmla="*/ 4320 h 4320"/>
              <a:gd name="T4" fmla="*/ 3187 w 5867"/>
              <a:gd name="T5" fmla="*/ 4320 h 4320"/>
              <a:gd name="T6" fmla="*/ 4630 w 5867"/>
              <a:gd name="T7" fmla="*/ 3063 h 4320"/>
              <a:gd name="T8" fmla="*/ 5669 w 5867"/>
              <a:gd name="T9" fmla="*/ 1003 h 4320"/>
              <a:gd name="T10" fmla="*/ 5867 w 5867"/>
              <a:gd name="T11" fmla="*/ 0 h 4320"/>
              <a:gd name="T12" fmla="*/ 0 w 5867"/>
              <a:gd name="T13" fmla="*/ 0 h 4320"/>
            </a:gdLst>
            <a:ahLst/>
            <a:cxnLst>
              <a:cxn ang="0">
                <a:pos x="T0" y="T1"/>
              </a:cxn>
              <a:cxn ang="0">
                <a:pos x="T2" y="T3"/>
              </a:cxn>
              <a:cxn ang="0">
                <a:pos x="T4" y="T5"/>
              </a:cxn>
              <a:cxn ang="0">
                <a:pos x="T6" y="T7"/>
              </a:cxn>
              <a:cxn ang="0">
                <a:pos x="T8" y="T9"/>
              </a:cxn>
              <a:cxn ang="0">
                <a:pos x="T10" y="T11"/>
              </a:cxn>
              <a:cxn ang="0">
                <a:pos x="T12" y="T13"/>
              </a:cxn>
            </a:cxnLst>
            <a:rect l="0" t="0" r="r" b="b"/>
            <a:pathLst>
              <a:path w="5867" h="4320">
                <a:moveTo>
                  <a:pt x="0" y="0"/>
                </a:moveTo>
                <a:cubicBezTo>
                  <a:pt x="0" y="4320"/>
                  <a:pt x="0" y="4320"/>
                  <a:pt x="0" y="4320"/>
                </a:cubicBezTo>
                <a:cubicBezTo>
                  <a:pt x="3187" y="4320"/>
                  <a:pt x="3187" y="4320"/>
                  <a:pt x="3187" y="4320"/>
                </a:cubicBezTo>
                <a:cubicBezTo>
                  <a:pt x="3717" y="3993"/>
                  <a:pt x="4197" y="3574"/>
                  <a:pt x="4630" y="3063"/>
                </a:cubicBezTo>
                <a:cubicBezTo>
                  <a:pt x="5097" y="2509"/>
                  <a:pt x="5447" y="1824"/>
                  <a:pt x="5669" y="1003"/>
                </a:cubicBezTo>
                <a:cubicBezTo>
                  <a:pt x="5752" y="692"/>
                  <a:pt x="5818" y="357"/>
                  <a:pt x="5867" y="0"/>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ctrTitle"/>
          </p:nvPr>
        </p:nvSpPr>
        <p:spPr>
          <a:xfrm>
            <a:off x="631596" y="436563"/>
            <a:ext cx="6416904" cy="1957846"/>
          </a:xfrm>
        </p:spPr>
        <p:txBody>
          <a:bodyPr anchor="b">
            <a:noAutofit/>
          </a:bodyPr>
          <a:lstStyle>
            <a:lvl1pPr algn="l">
              <a:lnSpc>
                <a:spcPct val="85000"/>
              </a:lnSpc>
              <a:defRPr sz="4400">
                <a:solidFill>
                  <a:schemeClr val="bg1"/>
                </a:solidFill>
              </a:defRPr>
            </a:lvl1pPr>
          </a:lstStyle>
          <a:p>
            <a:r>
              <a:rPr lang="en-US"/>
              <a:t>Click to edit Master title style</a:t>
            </a:r>
            <a:endParaRPr lang="en-IE" dirty="0"/>
          </a:p>
        </p:txBody>
      </p:sp>
      <p:sp>
        <p:nvSpPr>
          <p:cNvPr id="3" name="Subtitle 2"/>
          <p:cNvSpPr>
            <a:spLocks noGrp="1"/>
          </p:cNvSpPr>
          <p:nvPr>
            <p:ph type="subTitle" idx="1"/>
          </p:nvPr>
        </p:nvSpPr>
        <p:spPr>
          <a:xfrm>
            <a:off x="631596" y="2349499"/>
            <a:ext cx="6416904" cy="1847851"/>
          </a:xfrm>
        </p:spPr>
        <p:txBody>
          <a:bodyPr>
            <a:noAutofit/>
          </a:bodyPr>
          <a:lstStyle>
            <a:lvl1pPr marL="0" indent="0" algn="l">
              <a:lnSpc>
                <a:spcPct val="85000"/>
              </a:lnSpc>
              <a:buNone/>
              <a:defRPr sz="4400" b="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dirty="0"/>
          </a:p>
        </p:txBody>
      </p:sp>
      <p:sp>
        <p:nvSpPr>
          <p:cNvPr id="11" name="Text Placeholder 10"/>
          <p:cNvSpPr>
            <a:spLocks noGrp="1"/>
          </p:cNvSpPr>
          <p:nvPr>
            <p:ph type="body" sz="quarter" idx="13"/>
          </p:nvPr>
        </p:nvSpPr>
        <p:spPr>
          <a:xfrm>
            <a:off x="631825" y="4458877"/>
            <a:ext cx="5064125" cy="1228725"/>
          </a:xfrm>
        </p:spPr>
        <p:txBody>
          <a:bodyPr>
            <a:noAutofit/>
          </a:bodyPr>
          <a:lstStyle>
            <a:lvl1pPr marL="0" indent="0">
              <a:spcBef>
                <a:spcPts val="0"/>
              </a:spcBef>
              <a:buNone/>
              <a:defRPr sz="1900" b="1" baseline="0">
                <a:solidFill>
                  <a:schemeClr val="accent2"/>
                </a:solidFill>
              </a:defRPr>
            </a:lvl1pPr>
            <a:lvl2pPr marL="457200" indent="0">
              <a:buNone/>
              <a:defRPr sz="1900" b="1"/>
            </a:lvl2pPr>
            <a:lvl3pPr marL="914400" indent="0">
              <a:buNone/>
              <a:defRPr sz="1900" b="1"/>
            </a:lvl3pPr>
            <a:lvl4pPr marL="1371600" indent="0">
              <a:buNone/>
              <a:defRPr sz="1900" b="1"/>
            </a:lvl4pPr>
            <a:lvl5pPr marL="1828800" indent="0">
              <a:buNone/>
              <a:defRPr sz="1900" b="1"/>
            </a:lvl5pPr>
          </a:lstStyle>
          <a:p>
            <a:pPr lvl="0"/>
            <a:r>
              <a:rPr lang="en-US"/>
              <a:t>Edit Master text styles</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596" y="6232845"/>
            <a:ext cx="1677600" cy="111840"/>
          </a:xfrm>
          <a:prstGeom prst="rect">
            <a:avLst/>
          </a:prstGeom>
        </p:spPr>
      </p:pic>
    </p:spTree>
    <p:extLst>
      <p:ext uri="{BB962C8B-B14F-4D97-AF65-F5344CB8AC3E}">
        <p14:creationId xmlns:p14="http://schemas.microsoft.com/office/powerpoint/2010/main" val="2065352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7" name="Freeform 5"/>
          <p:cNvSpPr>
            <a:spLocks/>
          </p:cNvSpPr>
          <p:nvPr userDrawn="1"/>
        </p:nvSpPr>
        <p:spPr bwMode="auto">
          <a:xfrm>
            <a:off x="-1588" y="0"/>
            <a:ext cx="9312275" cy="6858000"/>
          </a:xfrm>
          <a:custGeom>
            <a:avLst/>
            <a:gdLst>
              <a:gd name="T0" fmla="*/ 0 w 5867"/>
              <a:gd name="T1" fmla="*/ 0 h 4320"/>
              <a:gd name="T2" fmla="*/ 0 w 5867"/>
              <a:gd name="T3" fmla="*/ 4320 h 4320"/>
              <a:gd name="T4" fmla="*/ 3187 w 5867"/>
              <a:gd name="T5" fmla="*/ 4320 h 4320"/>
              <a:gd name="T6" fmla="*/ 4630 w 5867"/>
              <a:gd name="T7" fmla="*/ 3063 h 4320"/>
              <a:gd name="T8" fmla="*/ 5669 w 5867"/>
              <a:gd name="T9" fmla="*/ 1003 h 4320"/>
              <a:gd name="T10" fmla="*/ 5867 w 5867"/>
              <a:gd name="T11" fmla="*/ 0 h 4320"/>
              <a:gd name="T12" fmla="*/ 0 w 5867"/>
              <a:gd name="T13" fmla="*/ 0 h 4320"/>
            </a:gdLst>
            <a:ahLst/>
            <a:cxnLst>
              <a:cxn ang="0">
                <a:pos x="T0" y="T1"/>
              </a:cxn>
              <a:cxn ang="0">
                <a:pos x="T2" y="T3"/>
              </a:cxn>
              <a:cxn ang="0">
                <a:pos x="T4" y="T5"/>
              </a:cxn>
              <a:cxn ang="0">
                <a:pos x="T6" y="T7"/>
              </a:cxn>
              <a:cxn ang="0">
                <a:pos x="T8" y="T9"/>
              </a:cxn>
              <a:cxn ang="0">
                <a:pos x="T10" y="T11"/>
              </a:cxn>
              <a:cxn ang="0">
                <a:pos x="T12" y="T13"/>
              </a:cxn>
            </a:cxnLst>
            <a:rect l="0" t="0" r="r" b="b"/>
            <a:pathLst>
              <a:path w="5867" h="4320">
                <a:moveTo>
                  <a:pt x="0" y="0"/>
                </a:moveTo>
                <a:cubicBezTo>
                  <a:pt x="0" y="4320"/>
                  <a:pt x="0" y="4320"/>
                  <a:pt x="0" y="4320"/>
                </a:cubicBezTo>
                <a:cubicBezTo>
                  <a:pt x="3187" y="4320"/>
                  <a:pt x="3187" y="4320"/>
                  <a:pt x="3187" y="4320"/>
                </a:cubicBezTo>
                <a:cubicBezTo>
                  <a:pt x="3717" y="3993"/>
                  <a:pt x="4197" y="3574"/>
                  <a:pt x="4630" y="3063"/>
                </a:cubicBezTo>
                <a:cubicBezTo>
                  <a:pt x="5097" y="2509"/>
                  <a:pt x="5447" y="1824"/>
                  <a:pt x="5669" y="1003"/>
                </a:cubicBezTo>
                <a:cubicBezTo>
                  <a:pt x="5752" y="692"/>
                  <a:pt x="5818" y="357"/>
                  <a:pt x="5867" y="0"/>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ctrTitle"/>
          </p:nvPr>
        </p:nvSpPr>
        <p:spPr>
          <a:xfrm>
            <a:off x="631596" y="436563"/>
            <a:ext cx="6416904" cy="1957846"/>
          </a:xfrm>
        </p:spPr>
        <p:txBody>
          <a:bodyPr anchor="b">
            <a:noAutofit/>
          </a:bodyPr>
          <a:lstStyle>
            <a:lvl1pPr algn="l">
              <a:lnSpc>
                <a:spcPct val="85000"/>
              </a:lnSpc>
              <a:defRPr sz="4400">
                <a:solidFill>
                  <a:schemeClr val="bg1"/>
                </a:solidFill>
              </a:defRPr>
            </a:lvl1pPr>
          </a:lstStyle>
          <a:p>
            <a:r>
              <a:rPr lang="en-US"/>
              <a:t>Click to edit Master title style</a:t>
            </a:r>
            <a:endParaRPr lang="en-IE" dirty="0"/>
          </a:p>
        </p:txBody>
      </p:sp>
      <p:sp>
        <p:nvSpPr>
          <p:cNvPr id="3" name="Subtitle 2"/>
          <p:cNvSpPr>
            <a:spLocks noGrp="1"/>
          </p:cNvSpPr>
          <p:nvPr>
            <p:ph type="subTitle" idx="1"/>
          </p:nvPr>
        </p:nvSpPr>
        <p:spPr>
          <a:xfrm>
            <a:off x="631596" y="2349499"/>
            <a:ext cx="6416904" cy="1847851"/>
          </a:xfrm>
        </p:spPr>
        <p:txBody>
          <a:bodyPr>
            <a:noAutofit/>
          </a:bodyPr>
          <a:lstStyle>
            <a:lvl1pPr marL="0" indent="0" algn="l">
              <a:lnSpc>
                <a:spcPct val="85000"/>
              </a:lnSpc>
              <a:buNone/>
              <a:defRPr sz="4400" b="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dirty="0"/>
          </a:p>
        </p:txBody>
      </p:sp>
      <p:sp>
        <p:nvSpPr>
          <p:cNvPr id="11" name="Text Placeholder 10"/>
          <p:cNvSpPr>
            <a:spLocks noGrp="1"/>
          </p:cNvSpPr>
          <p:nvPr>
            <p:ph type="body" sz="quarter" idx="13"/>
          </p:nvPr>
        </p:nvSpPr>
        <p:spPr>
          <a:xfrm>
            <a:off x="631825" y="4458877"/>
            <a:ext cx="5064125" cy="1228725"/>
          </a:xfrm>
        </p:spPr>
        <p:txBody>
          <a:bodyPr>
            <a:noAutofit/>
          </a:bodyPr>
          <a:lstStyle>
            <a:lvl1pPr marL="0" indent="0">
              <a:spcBef>
                <a:spcPts val="0"/>
              </a:spcBef>
              <a:buNone/>
              <a:defRPr sz="1900" b="1" baseline="0">
                <a:solidFill>
                  <a:schemeClr val="accent2"/>
                </a:solidFill>
              </a:defRPr>
            </a:lvl1pPr>
            <a:lvl2pPr marL="457200" indent="0">
              <a:buNone/>
              <a:defRPr sz="1900" b="1"/>
            </a:lvl2pPr>
            <a:lvl3pPr marL="914400" indent="0">
              <a:buNone/>
              <a:defRPr sz="1900" b="1"/>
            </a:lvl3pPr>
            <a:lvl4pPr marL="1371600" indent="0">
              <a:buNone/>
              <a:defRPr sz="1900" b="1"/>
            </a:lvl4pPr>
            <a:lvl5pPr marL="1828800" indent="0">
              <a:buNone/>
              <a:defRPr sz="1900" b="1"/>
            </a:lvl5pPr>
          </a:lstStyle>
          <a:p>
            <a:pPr lvl="0"/>
            <a:r>
              <a:rPr lang="en-US"/>
              <a:t>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2344" y="2453377"/>
            <a:ext cx="707495" cy="707495"/>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42406" y="5809669"/>
            <a:ext cx="1685049" cy="510409"/>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36830" y="4574337"/>
            <a:ext cx="1181101" cy="422471"/>
          </a:xfrm>
          <a:prstGeom prst="rect">
            <a:avLst/>
          </a:prstGeom>
        </p:spPr>
      </p:pic>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87" y="4424503"/>
            <a:ext cx="573011" cy="63089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70191" y="3652548"/>
            <a:ext cx="1485903" cy="303124"/>
          </a:xfrm>
          <a:prstGeom prst="rect">
            <a:avLst/>
          </a:prstGeom>
        </p:spPr>
      </p:pic>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l="4094" r="7089"/>
          <a:stretch/>
        </p:blipFill>
        <p:spPr>
          <a:xfrm>
            <a:off x="11160919" y="3553276"/>
            <a:ext cx="619679" cy="450132"/>
          </a:xfrm>
          <a:prstGeom prst="rect">
            <a:avLst/>
          </a:prstGeom>
        </p:spPr>
      </p:pic>
      <p:pic>
        <p:nvPicPr>
          <p:cNvPr id="16" name="Picture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31596" y="6232845"/>
            <a:ext cx="1677600" cy="111840"/>
          </a:xfrm>
          <a:prstGeom prst="rect">
            <a:avLst/>
          </a:prstGeom>
        </p:spPr>
      </p:pic>
    </p:spTree>
    <p:extLst>
      <p:ext uri="{BB962C8B-B14F-4D97-AF65-F5344CB8AC3E}">
        <p14:creationId xmlns:p14="http://schemas.microsoft.com/office/powerpoint/2010/main" val="762908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blipFill dpi="0" rotWithShape="1">
          <a:blip r:embed="rId2">
            <a:lum/>
          </a:blip>
          <a:srcRect/>
          <a:stretch>
            <a:fillRect l="35000" t="-2000" r="-24000" b="-8000"/>
          </a:stretch>
        </a:blipFill>
        <a:effectLst/>
      </p:bgPr>
    </p:bg>
    <p:spTree>
      <p:nvGrpSpPr>
        <p:cNvPr id="1" name=""/>
        <p:cNvGrpSpPr/>
        <p:nvPr/>
      </p:nvGrpSpPr>
      <p:grpSpPr>
        <a:xfrm>
          <a:off x="0" y="0"/>
          <a:ext cx="0" cy="0"/>
          <a:chOff x="0" y="0"/>
          <a:chExt cx="0" cy="0"/>
        </a:xfrm>
      </p:grpSpPr>
      <p:sp>
        <p:nvSpPr>
          <p:cNvPr id="21" name="Freeform 5"/>
          <p:cNvSpPr>
            <a:spLocks/>
          </p:cNvSpPr>
          <p:nvPr userDrawn="1"/>
        </p:nvSpPr>
        <p:spPr bwMode="auto">
          <a:xfrm>
            <a:off x="0" y="0"/>
            <a:ext cx="7029450" cy="6858000"/>
          </a:xfrm>
          <a:custGeom>
            <a:avLst/>
            <a:gdLst>
              <a:gd name="T0" fmla="*/ 0 w 4428"/>
              <a:gd name="T1" fmla="*/ 4320 h 4320"/>
              <a:gd name="T2" fmla="*/ 4150 w 4428"/>
              <a:gd name="T3" fmla="*/ 4320 h 4320"/>
              <a:gd name="T4" fmla="*/ 4428 w 4428"/>
              <a:gd name="T5" fmla="*/ 2715 h 4320"/>
              <a:gd name="T6" fmla="*/ 3271 w 4428"/>
              <a:gd name="T7" fmla="*/ 0 h 4320"/>
              <a:gd name="T8" fmla="*/ 0 w 4428"/>
              <a:gd name="T9" fmla="*/ 0 h 4320"/>
              <a:gd name="T10" fmla="*/ 0 w 4428"/>
              <a:gd name="T11" fmla="*/ 4320 h 4320"/>
            </a:gdLst>
            <a:ahLst/>
            <a:cxnLst>
              <a:cxn ang="0">
                <a:pos x="T0" y="T1"/>
              </a:cxn>
              <a:cxn ang="0">
                <a:pos x="T2" y="T3"/>
              </a:cxn>
              <a:cxn ang="0">
                <a:pos x="T4" y="T5"/>
              </a:cxn>
              <a:cxn ang="0">
                <a:pos x="T6" y="T7"/>
              </a:cxn>
              <a:cxn ang="0">
                <a:pos x="T8" y="T9"/>
              </a:cxn>
              <a:cxn ang="0">
                <a:pos x="T10" y="T11"/>
              </a:cxn>
            </a:cxnLst>
            <a:rect l="0" t="0" r="r" b="b"/>
            <a:pathLst>
              <a:path w="4428" h="4320">
                <a:moveTo>
                  <a:pt x="0" y="4320"/>
                </a:moveTo>
                <a:cubicBezTo>
                  <a:pt x="4150" y="4320"/>
                  <a:pt x="4150" y="4320"/>
                  <a:pt x="4150" y="4320"/>
                </a:cubicBezTo>
                <a:cubicBezTo>
                  <a:pt x="4333" y="3814"/>
                  <a:pt x="4428" y="3278"/>
                  <a:pt x="4428" y="2715"/>
                </a:cubicBezTo>
                <a:cubicBezTo>
                  <a:pt x="4428" y="1447"/>
                  <a:pt x="3970" y="524"/>
                  <a:pt x="3271" y="0"/>
                </a:cubicBezTo>
                <a:cubicBezTo>
                  <a:pt x="0" y="0"/>
                  <a:pt x="0" y="0"/>
                  <a:pt x="0" y="0"/>
                </a:cubicBezTo>
                <a:lnTo>
                  <a:pt x="0" y="432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ctrTitle"/>
          </p:nvPr>
        </p:nvSpPr>
        <p:spPr>
          <a:xfrm>
            <a:off x="631596" y="1972854"/>
            <a:ext cx="5441544" cy="1401632"/>
          </a:xfrm>
        </p:spPr>
        <p:txBody>
          <a:bodyPr anchor="b">
            <a:noAutofit/>
          </a:bodyPr>
          <a:lstStyle>
            <a:lvl1pPr algn="l">
              <a:lnSpc>
                <a:spcPct val="85000"/>
              </a:lnSpc>
              <a:defRPr sz="3400">
                <a:solidFill>
                  <a:schemeClr val="accent1"/>
                </a:solidFill>
              </a:defRPr>
            </a:lvl1pPr>
          </a:lstStyle>
          <a:p>
            <a:r>
              <a:rPr lang="en-US"/>
              <a:t>Click to edit Master title style</a:t>
            </a:r>
            <a:endParaRPr lang="en-IE" dirty="0"/>
          </a:p>
        </p:txBody>
      </p:sp>
      <p:sp>
        <p:nvSpPr>
          <p:cNvPr id="3" name="Subtitle 2"/>
          <p:cNvSpPr>
            <a:spLocks noGrp="1"/>
          </p:cNvSpPr>
          <p:nvPr>
            <p:ph type="subTitle" idx="1"/>
          </p:nvPr>
        </p:nvSpPr>
        <p:spPr>
          <a:xfrm>
            <a:off x="631596" y="3281951"/>
            <a:ext cx="5441544" cy="1454177"/>
          </a:xfrm>
        </p:spPr>
        <p:txBody>
          <a:bodyPr>
            <a:noAutofit/>
          </a:bodyPr>
          <a:lstStyle>
            <a:lvl1pPr marL="0" indent="0" algn="l">
              <a:lnSpc>
                <a:spcPct val="85000"/>
              </a:lnSpc>
              <a:buNone/>
              <a:defRPr sz="3400" b="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dirty="0"/>
          </a:p>
        </p:txBody>
      </p:sp>
      <p:sp>
        <p:nvSpPr>
          <p:cNvPr id="11" name="Text Placeholder 10"/>
          <p:cNvSpPr>
            <a:spLocks noGrp="1"/>
          </p:cNvSpPr>
          <p:nvPr>
            <p:ph type="body" sz="quarter" idx="13"/>
          </p:nvPr>
        </p:nvSpPr>
        <p:spPr>
          <a:xfrm>
            <a:off x="631825" y="5032376"/>
            <a:ext cx="3803015" cy="901699"/>
          </a:xfrm>
        </p:spPr>
        <p:txBody>
          <a:bodyPr>
            <a:noAutofit/>
          </a:bodyPr>
          <a:lstStyle>
            <a:lvl1pPr marL="0" indent="0">
              <a:spcBef>
                <a:spcPts val="0"/>
              </a:spcBef>
              <a:buNone/>
              <a:defRPr sz="1500" b="1" baseline="0">
                <a:solidFill>
                  <a:schemeClr val="tx2"/>
                </a:solidFill>
              </a:defRPr>
            </a:lvl1pPr>
            <a:lvl2pPr marL="457200" indent="0">
              <a:buNone/>
              <a:defRPr sz="1900" b="1"/>
            </a:lvl2pPr>
            <a:lvl3pPr marL="914400" indent="0">
              <a:buNone/>
              <a:defRPr sz="1900" b="1"/>
            </a:lvl3pPr>
            <a:lvl4pPr marL="1371600" indent="0">
              <a:buNone/>
              <a:defRPr sz="1900" b="1"/>
            </a:lvl4pPr>
            <a:lvl5pPr marL="1828800" indent="0">
              <a:buNone/>
              <a:defRPr sz="1900" b="1"/>
            </a:lvl5pPr>
          </a:lstStyle>
          <a:p>
            <a:pPr lvl="0"/>
            <a:r>
              <a:rPr lang="en-US"/>
              <a:t>Edit Master text styles</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95523" y="1125377"/>
            <a:ext cx="2701096" cy="551024"/>
          </a:xfrm>
          <a:prstGeom prst="rect">
            <a:avLst/>
          </a:prstGeom>
        </p:spPr>
      </p:pic>
      <p:pic>
        <p:nvPicPr>
          <p:cNvPr id="16" name="Picture 15"/>
          <p:cNvPicPr>
            <a:picLocks noChangeAspect="1"/>
          </p:cNvPicPr>
          <p:nvPr userDrawn="1"/>
        </p:nvPicPr>
        <p:blipFill rotWithShape="1">
          <a:blip r:embed="rId4">
            <a:extLst>
              <a:ext uri="{28A0092B-C50C-407E-A947-70E740481C1C}">
                <a14:useLocalDpi xmlns:a14="http://schemas.microsoft.com/office/drawing/2010/main" val="0"/>
              </a:ext>
            </a:extLst>
          </a:blip>
          <a:srcRect l="12418" t="13367" r="12418" b="13367"/>
          <a:stretch/>
        </p:blipFill>
        <p:spPr>
          <a:xfrm>
            <a:off x="633176" y="433149"/>
            <a:ext cx="1538524" cy="1311793"/>
          </a:xfrm>
          <a:prstGeom prst="rect">
            <a:avLst/>
          </a:prstGeom>
        </p:spPr>
      </p:pic>
      <p:pic>
        <p:nvPicPr>
          <p:cNvPr id="18" name="Picture 17"/>
          <p:cNvPicPr>
            <a:picLocks noChangeAspect="1"/>
          </p:cNvPicPr>
          <p:nvPr userDrawn="1"/>
        </p:nvPicPr>
        <p:blipFill rotWithShape="1">
          <a:blip r:embed="rId5">
            <a:biLevel thresh="25000"/>
            <a:extLst>
              <a:ext uri="{28A0092B-C50C-407E-A947-70E740481C1C}">
                <a14:useLocalDpi xmlns:a14="http://schemas.microsoft.com/office/drawing/2010/main" val="0"/>
              </a:ext>
            </a:extLst>
          </a:blip>
          <a:srcRect l="11982" t="16649" r="11982" b="16649"/>
          <a:stretch/>
        </p:blipFill>
        <p:spPr>
          <a:xfrm>
            <a:off x="11010807" y="5993607"/>
            <a:ext cx="938306" cy="618244"/>
          </a:xfrm>
          <a:prstGeom prst="rect">
            <a:avLst/>
          </a:prstGeom>
          <a:noFill/>
          <a:ln>
            <a:noFill/>
          </a:ln>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31596" y="6232845"/>
            <a:ext cx="1677600" cy="111840"/>
          </a:xfrm>
          <a:prstGeom prst="rect">
            <a:avLst/>
          </a:prstGeom>
        </p:spPr>
      </p:pic>
    </p:spTree>
    <p:extLst>
      <p:ext uri="{BB962C8B-B14F-4D97-AF65-F5344CB8AC3E}">
        <p14:creationId xmlns:p14="http://schemas.microsoft.com/office/powerpoint/2010/main" val="3077689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6E3025-240C-44B1-AED0-4F77AEC8B4CD}" type="datetimeFigureOut">
              <a:rPr kumimoji="0" lang="en-IE" sz="1200" b="0" i="0" u="none" strike="noStrike" kern="1200" cap="none" spc="0" normalizeH="0" baseline="0" noProof="0" smtClean="0">
                <a:ln>
                  <a:noFill/>
                </a:ln>
                <a:solidFill>
                  <a:srgbClr val="26CAD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21/07/2019</a:t>
            </a:fld>
            <a:endParaRPr kumimoji="0" lang="en-IE" sz="1200" b="0" i="0" u="none" strike="noStrike" kern="1200" cap="none" spc="0" normalizeH="0" baseline="0" noProof="0">
              <a:ln>
                <a:noFill/>
              </a:ln>
              <a:solidFill>
                <a:srgbClr val="26CAD3"/>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a:ln>
                <a:noFill/>
              </a:ln>
              <a:solidFill>
                <a:srgbClr val="26CAD3"/>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6D7C2A8-3574-48AF-9B9F-6538CE887783}" type="slidenum">
              <a:rPr kumimoji="0" lang="en-IE" sz="1200" b="0" i="0" u="none" strike="noStrike" kern="1200" cap="none" spc="0" normalizeH="0" baseline="0" noProof="0" smtClean="0">
                <a:ln>
                  <a:noFill/>
                </a:ln>
                <a:solidFill>
                  <a:srgbClr val="26CAD3"/>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IE" sz="1200" b="0" i="0" u="none" strike="noStrike" kern="1200" cap="none" spc="0" normalizeH="0" baseline="0" noProof="0">
              <a:ln>
                <a:noFill/>
              </a:ln>
              <a:solidFill>
                <a:srgbClr val="26CAD3"/>
              </a:solidFill>
              <a:effectLst/>
              <a:uLnTx/>
              <a:uFillTx/>
              <a:latin typeface="Calibri"/>
              <a:ea typeface="+mn-ea"/>
              <a:cs typeface="+mn-cs"/>
            </a:endParaRPr>
          </a:p>
        </p:txBody>
      </p:sp>
    </p:spTree>
    <p:extLst>
      <p:ext uri="{BB962C8B-B14F-4D97-AF65-F5344CB8AC3E}">
        <p14:creationId xmlns:p14="http://schemas.microsoft.com/office/powerpoint/2010/main" val="4115462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W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a:xfrm>
            <a:off x="631595" y="1904999"/>
            <a:ext cx="9115719" cy="4271963"/>
          </a:xfrm>
        </p:spPr>
        <p:txBody>
          <a:bodyPr/>
          <a:lstStyle/>
          <a:p>
            <a:pPr lvl="0"/>
            <a:r>
              <a:rPr lang="en-US"/>
              <a:t>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6E3025-240C-44B1-AED0-4F77AEC8B4CD}" type="datetimeFigureOut">
              <a:rPr kumimoji="0" lang="en-IE" sz="1200" b="0" i="0" u="none" strike="noStrike" kern="1200" cap="none" spc="0" normalizeH="0" baseline="0" noProof="0" smtClean="0">
                <a:ln>
                  <a:noFill/>
                </a:ln>
                <a:solidFill>
                  <a:srgbClr val="26CAD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21/07/2019</a:t>
            </a:fld>
            <a:endParaRPr kumimoji="0" lang="en-IE" sz="1200" b="0" i="0" u="none" strike="noStrike" kern="1200" cap="none" spc="0" normalizeH="0" baseline="0" noProof="0">
              <a:ln>
                <a:noFill/>
              </a:ln>
              <a:solidFill>
                <a:srgbClr val="26CAD3"/>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srgbClr val="26CAD3"/>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6D7C2A8-3574-48AF-9B9F-6538CE887783}" type="slidenum">
              <a:rPr kumimoji="0" lang="en-IE" sz="1200" b="0" i="0" u="none" strike="noStrike" kern="1200" cap="none" spc="0" normalizeH="0" baseline="0" noProof="0" smtClean="0">
                <a:ln>
                  <a:noFill/>
                </a:ln>
                <a:solidFill>
                  <a:srgbClr val="26CAD3"/>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IE" sz="1200" b="0" i="0" u="none" strike="noStrike" kern="1200" cap="none" spc="0" normalizeH="0" baseline="0" noProof="0">
              <a:ln>
                <a:noFill/>
              </a:ln>
              <a:solidFill>
                <a:srgbClr val="26CAD3"/>
              </a:solidFill>
              <a:effectLst/>
              <a:uLnTx/>
              <a:uFillTx/>
              <a:latin typeface="Calibri"/>
              <a:ea typeface="+mn-ea"/>
              <a:cs typeface="+mn-cs"/>
            </a:endParaRPr>
          </a:p>
        </p:txBody>
      </p:sp>
    </p:spTree>
    <p:extLst>
      <p:ext uri="{BB962C8B-B14F-4D97-AF65-F5344CB8AC3E}">
        <p14:creationId xmlns:p14="http://schemas.microsoft.com/office/powerpoint/2010/main" val="3977053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Divider Slide">
    <p:bg>
      <p:bgPr>
        <a:blipFill dpi="0" rotWithShape="1">
          <a:blip r:embed="rId2">
            <a:lum/>
          </a:blip>
          <a:srcRect/>
          <a:stretch>
            <a:fillRect t="-5000" b="-15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448300" cy="4538663"/>
          </a:xfrm>
          <a:prstGeom prst="rect">
            <a:avLst/>
          </a:prstGeom>
          <a:noFill/>
          <a:ln>
            <a:noFill/>
          </a:ln>
        </p:spPr>
      </p:pic>
      <p:sp>
        <p:nvSpPr>
          <p:cNvPr id="2" name="Title 1"/>
          <p:cNvSpPr>
            <a:spLocks noGrp="1"/>
          </p:cNvSpPr>
          <p:nvPr>
            <p:ph type="title"/>
          </p:nvPr>
        </p:nvSpPr>
        <p:spPr>
          <a:xfrm>
            <a:off x="633501" y="358140"/>
            <a:ext cx="3940404" cy="1765935"/>
          </a:xfrm>
        </p:spPr>
        <p:txBody>
          <a:bodyPr anchor="b">
            <a:noAutofit/>
          </a:bodyPr>
          <a:lstStyle>
            <a:lvl1pPr>
              <a:lnSpc>
                <a:spcPct val="85000"/>
              </a:lnSpc>
              <a:defRPr sz="4400">
                <a:solidFill>
                  <a:schemeClr val="accent1"/>
                </a:solidFill>
              </a:defRPr>
            </a:lvl1pPr>
          </a:lstStyle>
          <a:p>
            <a:r>
              <a:rPr lang="en-US"/>
              <a:t>Click to edit Master title style</a:t>
            </a:r>
            <a:endParaRPr lang="en-IE" dirty="0"/>
          </a:p>
        </p:txBody>
      </p:sp>
      <p:sp>
        <p:nvSpPr>
          <p:cNvPr id="3" name="Text Placeholder 2"/>
          <p:cNvSpPr>
            <a:spLocks noGrp="1"/>
          </p:cNvSpPr>
          <p:nvPr>
            <p:ph type="body" idx="1"/>
          </p:nvPr>
        </p:nvSpPr>
        <p:spPr>
          <a:xfrm>
            <a:off x="633501" y="2151063"/>
            <a:ext cx="3940404" cy="1500187"/>
          </a:xfrm>
        </p:spPr>
        <p:txBody>
          <a:bodyPr>
            <a:noAutofit/>
          </a:bodyPr>
          <a:lstStyle>
            <a:lvl1pPr marL="0" indent="0">
              <a:lnSpc>
                <a:spcPct val="85000"/>
              </a:lnSpc>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6E3025-240C-44B1-AED0-4F77AEC8B4CD}" type="datetimeFigureOut">
              <a:rPr kumimoji="0" lang="en-IE" sz="12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21/07/2019</a:t>
            </a:fld>
            <a:endParaRPr kumimoji="0" lang="en-IE"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6D7C2A8-3574-48AF-9B9F-6538CE887783}" type="slidenum">
              <a:rPr kumimoji="0" lang="en-IE"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IE"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p:cNvPicPr>
            <a:picLocks noChangeAspect="1"/>
          </p:cNvPicPr>
          <p:nvPr userDrawn="1"/>
        </p:nvPicPr>
        <p:blipFill rotWithShape="1">
          <a:blip r:embed="rId4">
            <a:biLevel thresh="25000"/>
            <a:extLst>
              <a:ext uri="{28A0092B-C50C-407E-A947-70E740481C1C}">
                <a14:useLocalDpi xmlns:a14="http://schemas.microsoft.com/office/drawing/2010/main" val="0"/>
              </a:ext>
            </a:extLst>
          </a:blip>
          <a:srcRect l="11982" t="16649" r="11982" b="16649"/>
          <a:stretch/>
        </p:blipFill>
        <p:spPr>
          <a:xfrm>
            <a:off x="11010807" y="5993607"/>
            <a:ext cx="938306" cy="618244"/>
          </a:xfrm>
          <a:prstGeom prst="rect">
            <a:avLst/>
          </a:prstGeom>
          <a:noFill/>
          <a:ln>
            <a:noFill/>
          </a:ln>
        </p:spPr>
      </p:pic>
    </p:spTree>
    <p:extLst>
      <p:ext uri="{BB962C8B-B14F-4D97-AF65-F5344CB8AC3E}">
        <p14:creationId xmlns:p14="http://schemas.microsoft.com/office/powerpoint/2010/main" val="2750771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1_Divider Slide">
    <p:bg>
      <p:bgPr>
        <a:blipFill dpi="0" rotWithShape="1">
          <a:blip r:embed="rId2">
            <a:lum/>
          </a:blip>
          <a:srcRect/>
          <a:stretch>
            <a:fillRect t="-18000" b="-3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6743700" y="0"/>
            <a:ext cx="5448300" cy="4538663"/>
          </a:xfrm>
          <a:prstGeom prst="rect">
            <a:avLst/>
          </a:prstGeom>
          <a:noFill/>
          <a:ln>
            <a:noFill/>
          </a:ln>
        </p:spPr>
      </p:pic>
      <p:sp>
        <p:nvSpPr>
          <p:cNvPr id="2" name="Title 1"/>
          <p:cNvSpPr>
            <a:spLocks noGrp="1"/>
          </p:cNvSpPr>
          <p:nvPr>
            <p:ph type="title"/>
          </p:nvPr>
        </p:nvSpPr>
        <p:spPr>
          <a:xfrm>
            <a:off x="7986801" y="358140"/>
            <a:ext cx="3940404" cy="1765935"/>
          </a:xfrm>
        </p:spPr>
        <p:txBody>
          <a:bodyPr anchor="b">
            <a:noAutofit/>
          </a:bodyPr>
          <a:lstStyle>
            <a:lvl1pPr>
              <a:lnSpc>
                <a:spcPct val="85000"/>
              </a:lnSpc>
              <a:defRPr sz="4400">
                <a:solidFill>
                  <a:schemeClr val="accent1"/>
                </a:solidFill>
              </a:defRPr>
            </a:lvl1pPr>
          </a:lstStyle>
          <a:p>
            <a:r>
              <a:rPr lang="en-US"/>
              <a:t>Click to edit Master title style</a:t>
            </a:r>
            <a:endParaRPr lang="en-IE" dirty="0"/>
          </a:p>
        </p:txBody>
      </p:sp>
      <p:sp>
        <p:nvSpPr>
          <p:cNvPr id="3" name="Text Placeholder 2"/>
          <p:cNvSpPr>
            <a:spLocks noGrp="1"/>
          </p:cNvSpPr>
          <p:nvPr>
            <p:ph type="body" idx="1"/>
          </p:nvPr>
        </p:nvSpPr>
        <p:spPr>
          <a:xfrm>
            <a:off x="7986801" y="2151063"/>
            <a:ext cx="3940404" cy="1500187"/>
          </a:xfrm>
        </p:spPr>
        <p:txBody>
          <a:bodyPr>
            <a:noAutofit/>
          </a:bodyPr>
          <a:lstStyle>
            <a:lvl1pPr marL="0" indent="0">
              <a:lnSpc>
                <a:spcPct val="85000"/>
              </a:lnSpc>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6E3025-240C-44B1-AED0-4F77AEC8B4CD}" type="datetimeFigureOut">
              <a:rPr kumimoji="0" lang="en-IE" sz="12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21/07/2019</a:t>
            </a:fld>
            <a:endParaRPr kumimoji="0" lang="en-IE"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6D7C2A8-3574-48AF-9B9F-6538CE887783}" type="slidenum">
              <a:rPr kumimoji="0" lang="en-IE"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IE"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p:cNvPicPr>
            <a:picLocks noChangeAspect="1"/>
          </p:cNvPicPr>
          <p:nvPr userDrawn="1"/>
        </p:nvPicPr>
        <p:blipFill rotWithShape="1">
          <a:blip r:embed="rId4">
            <a:biLevel thresh="25000"/>
            <a:extLst>
              <a:ext uri="{28A0092B-C50C-407E-A947-70E740481C1C}">
                <a14:useLocalDpi xmlns:a14="http://schemas.microsoft.com/office/drawing/2010/main" val="0"/>
              </a:ext>
            </a:extLst>
          </a:blip>
          <a:srcRect l="11982" t="16649" r="11982" b="16649"/>
          <a:stretch/>
        </p:blipFill>
        <p:spPr>
          <a:xfrm>
            <a:off x="11010807" y="5993607"/>
            <a:ext cx="938306" cy="618244"/>
          </a:xfrm>
          <a:prstGeom prst="rect">
            <a:avLst/>
          </a:prstGeom>
          <a:noFill/>
          <a:ln>
            <a:noFill/>
          </a:ln>
        </p:spPr>
      </p:pic>
    </p:spTree>
    <p:extLst>
      <p:ext uri="{BB962C8B-B14F-4D97-AF65-F5344CB8AC3E}">
        <p14:creationId xmlns:p14="http://schemas.microsoft.com/office/powerpoint/2010/main" val="2836537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a:xfrm>
            <a:off x="631595" y="1904999"/>
            <a:ext cx="9115719" cy="4271963"/>
          </a:xfrm>
        </p:spPr>
        <p:txBody>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2A6E3025-240C-44B1-AED0-4F77AEC8B4CD}" type="datetimeFigureOut">
              <a:rPr lang="en-IE" smtClean="0"/>
              <a:t>21/07/2019</a:t>
            </a:fld>
            <a:endParaRPr lang="en-IE"/>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66D7C2A8-3574-48AF-9B9F-6538CE887783}" type="slidenum">
              <a:rPr lang="en-IE" smtClean="0"/>
              <a:t>‹#›</a:t>
            </a:fld>
            <a:endParaRPr lang="en-IE"/>
          </a:p>
        </p:txBody>
      </p:sp>
      <p:sp>
        <p:nvSpPr>
          <p:cNvPr id="7" name="Text Placeholder 7"/>
          <p:cNvSpPr>
            <a:spLocks noGrp="1"/>
          </p:cNvSpPr>
          <p:nvPr>
            <p:ph type="body" sz="quarter" idx="13"/>
          </p:nvPr>
        </p:nvSpPr>
        <p:spPr>
          <a:xfrm>
            <a:off x="631825" y="1085750"/>
            <a:ext cx="10928350" cy="581025"/>
          </a:xfrm>
        </p:spPr>
        <p:txBody>
          <a:bodyPr tIns="0">
            <a:noAutofit/>
          </a:bodyPr>
          <a:lstStyle>
            <a:lvl1pPr marL="0" indent="0">
              <a:buNone/>
              <a:defRPr sz="3300">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24353078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Divider Slide">
    <p:bg>
      <p:bgPr>
        <a:solidFill>
          <a:schemeClr val="accent1"/>
        </a:solidFill>
        <a:effectLst/>
      </p:bgPr>
    </p:bg>
    <p:spTree>
      <p:nvGrpSpPr>
        <p:cNvPr id="1" name=""/>
        <p:cNvGrpSpPr/>
        <p:nvPr/>
      </p:nvGrpSpPr>
      <p:grpSpPr>
        <a:xfrm>
          <a:off x="0" y="0"/>
          <a:ext cx="0" cy="0"/>
          <a:chOff x="0" y="0"/>
          <a:chExt cx="0" cy="0"/>
        </a:xfrm>
      </p:grpSpPr>
      <p:sp>
        <p:nvSpPr>
          <p:cNvPr id="12" name="Freeform 5"/>
          <p:cNvSpPr>
            <a:spLocks/>
          </p:cNvSpPr>
          <p:nvPr userDrawn="1"/>
        </p:nvSpPr>
        <p:spPr bwMode="auto">
          <a:xfrm flipV="1">
            <a:off x="0" y="1693863"/>
            <a:ext cx="6199188" cy="5162550"/>
          </a:xfrm>
          <a:custGeom>
            <a:avLst/>
            <a:gdLst>
              <a:gd name="T0" fmla="*/ 2730 w 3430"/>
              <a:gd name="T1" fmla="*/ 2244 h 2856"/>
              <a:gd name="T2" fmla="*/ 3430 w 3430"/>
              <a:gd name="T3" fmla="*/ 578 h 2856"/>
              <a:gd name="T4" fmla="*/ 3370 w 3430"/>
              <a:gd name="T5" fmla="*/ 0 h 2856"/>
              <a:gd name="T6" fmla="*/ 0 w 3430"/>
              <a:gd name="T7" fmla="*/ 0 h 2856"/>
              <a:gd name="T8" fmla="*/ 0 w 3430"/>
              <a:gd name="T9" fmla="*/ 2664 h 2856"/>
              <a:gd name="T10" fmla="*/ 1029 w 3430"/>
              <a:gd name="T11" fmla="*/ 2856 h 2856"/>
              <a:gd name="T12" fmla="*/ 2730 w 3430"/>
              <a:gd name="T13" fmla="*/ 2244 h 2856"/>
            </a:gdLst>
            <a:ahLst/>
            <a:cxnLst>
              <a:cxn ang="0">
                <a:pos x="T0" y="T1"/>
              </a:cxn>
              <a:cxn ang="0">
                <a:pos x="T2" y="T3"/>
              </a:cxn>
              <a:cxn ang="0">
                <a:pos x="T4" y="T5"/>
              </a:cxn>
              <a:cxn ang="0">
                <a:pos x="T6" y="T7"/>
              </a:cxn>
              <a:cxn ang="0">
                <a:pos x="T8" y="T9"/>
              </a:cxn>
              <a:cxn ang="0">
                <a:pos x="T10" y="T11"/>
              </a:cxn>
              <a:cxn ang="0">
                <a:pos x="T12" y="T13"/>
              </a:cxn>
            </a:cxnLst>
            <a:rect l="0" t="0" r="r" b="b"/>
            <a:pathLst>
              <a:path w="3430" h="2856">
                <a:moveTo>
                  <a:pt x="2730" y="2244"/>
                </a:moveTo>
                <a:cubicBezTo>
                  <a:pt x="3196" y="1836"/>
                  <a:pt x="3430" y="1281"/>
                  <a:pt x="3430" y="578"/>
                </a:cubicBezTo>
                <a:cubicBezTo>
                  <a:pt x="3430" y="373"/>
                  <a:pt x="3410" y="181"/>
                  <a:pt x="3370" y="0"/>
                </a:cubicBezTo>
                <a:cubicBezTo>
                  <a:pt x="0" y="0"/>
                  <a:pt x="0" y="0"/>
                  <a:pt x="0" y="0"/>
                </a:cubicBezTo>
                <a:cubicBezTo>
                  <a:pt x="0" y="2664"/>
                  <a:pt x="0" y="2664"/>
                  <a:pt x="0" y="2664"/>
                </a:cubicBezTo>
                <a:cubicBezTo>
                  <a:pt x="311" y="2792"/>
                  <a:pt x="654" y="2856"/>
                  <a:pt x="1029" y="2856"/>
                </a:cubicBezTo>
                <a:cubicBezTo>
                  <a:pt x="1699" y="2856"/>
                  <a:pt x="2266" y="2652"/>
                  <a:pt x="2730" y="224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631596" y="3285784"/>
            <a:ext cx="3940404" cy="1765935"/>
          </a:xfrm>
        </p:spPr>
        <p:txBody>
          <a:bodyPr anchor="ctr" anchorCtr="0">
            <a:noAutofit/>
          </a:bodyPr>
          <a:lstStyle>
            <a:lvl1pPr>
              <a:lnSpc>
                <a:spcPct val="85000"/>
              </a:lnSpc>
              <a:defRPr sz="4400">
                <a:solidFill>
                  <a:schemeClr val="accent1"/>
                </a:solidFill>
              </a:defRPr>
            </a:lvl1pPr>
          </a:lstStyle>
          <a:p>
            <a:r>
              <a:rPr lang="en-US"/>
              <a:t>Click to edit Master title style</a:t>
            </a:r>
            <a:endParaRPr lang="en-IE" dirty="0"/>
          </a:p>
        </p:txBody>
      </p:sp>
      <p:sp>
        <p:nvSpPr>
          <p:cNvPr id="4" name="Date Placeholder 3"/>
          <p:cNvSpPr>
            <a:spLocks noGrp="1"/>
          </p:cNvSpPr>
          <p:nvPr>
            <p:ph type="dt" sz="half" idx="10"/>
          </p:nvPr>
        </p:nvSpPr>
        <p:spPr/>
        <p:txBody>
          <a:bodyPr/>
          <a:lstStyle>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6E3025-240C-44B1-AED0-4F77AEC8B4CD}" type="datetimeFigureOut">
              <a:rPr kumimoji="0" lang="en-IE" sz="1200" b="0" i="0" u="none" strike="noStrike" kern="1200" cap="none" spc="0" normalizeH="0" baseline="0" noProof="0" smtClean="0">
                <a:ln>
                  <a:noFill/>
                </a:ln>
                <a:solidFill>
                  <a:srgbClr val="00667D"/>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21/07/2019</a:t>
            </a:fld>
            <a:endParaRPr kumimoji="0" lang="en-IE" sz="1200" b="0" i="0" u="none" strike="noStrike" kern="1200" cap="none" spc="0" normalizeH="0" baseline="0" noProof="0" dirty="0">
              <a:ln>
                <a:noFill/>
              </a:ln>
              <a:solidFill>
                <a:srgbClr val="00667D"/>
              </a:solidFill>
              <a:effectLst/>
              <a:uLnTx/>
              <a:uFillTx/>
              <a:latin typeface="Calibri"/>
              <a:ea typeface="+mn-ea"/>
              <a:cs typeface="+mn-cs"/>
            </a:endParaRPr>
          </a:p>
        </p:txBody>
      </p:sp>
      <p:sp>
        <p:nvSpPr>
          <p:cNvPr id="5" name="Footer Placeholder 4"/>
          <p:cNvSpPr>
            <a:spLocks noGrp="1"/>
          </p:cNvSpPr>
          <p:nvPr>
            <p:ph type="ftr" sz="quarter" idx="11"/>
          </p:nvPr>
        </p:nvSpPr>
        <p:spPr>
          <a:xfrm>
            <a:off x="6199188" y="6299789"/>
            <a:ext cx="4468812" cy="365125"/>
          </a:xfrm>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6D7C2A8-3574-48AF-9B9F-6538CE887783}" type="slidenum">
              <a:rPr kumimoji="0" lang="en-IE" sz="1200" b="0" i="0" u="none" strike="noStrike" kern="1200" cap="none" spc="0" normalizeH="0" baseline="0" noProof="0" smtClean="0">
                <a:ln>
                  <a:noFill/>
                </a:ln>
                <a:solidFill>
                  <a:srgbClr val="00667D"/>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IE" sz="1200" b="0" i="0" u="none" strike="noStrike" kern="1200" cap="none" spc="0" normalizeH="0" baseline="0" noProof="0">
              <a:ln>
                <a:noFill/>
              </a:ln>
              <a:solidFill>
                <a:srgbClr val="00667D"/>
              </a:solidFill>
              <a:effectLst/>
              <a:uLnTx/>
              <a:uFillTx/>
              <a:latin typeface="Calibri"/>
              <a:ea typeface="+mn-ea"/>
              <a:cs typeface="+mn-cs"/>
            </a:endParaRPr>
          </a:p>
        </p:txBody>
      </p:sp>
      <p:pic>
        <p:nvPicPr>
          <p:cNvPr id="8" name="Picture 7"/>
          <p:cNvPicPr>
            <a:picLocks noChangeAspect="1"/>
          </p:cNvPicPr>
          <p:nvPr userDrawn="1"/>
        </p:nvPicPr>
        <p:blipFill rotWithShape="1">
          <a:blip r:embed="rId2">
            <a:biLevel thresh="25000"/>
            <a:extLst>
              <a:ext uri="{28A0092B-C50C-407E-A947-70E740481C1C}">
                <a14:useLocalDpi xmlns:a14="http://schemas.microsoft.com/office/drawing/2010/main" val="0"/>
              </a:ext>
            </a:extLst>
          </a:blip>
          <a:srcRect l="11982" t="16649" r="11982" b="16649"/>
          <a:stretch/>
        </p:blipFill>
        <p:spPr>
          <a:xfrm>
            <a:off x="11010807" y="5993607"/>
            <a:ext cx="938306" cy="618244"/>
          </a:xfrm>
          <a:prstGeom prst="rect">
            <a:avLst/>
          </a:prstGeom>
          <a:noFill/>
          <a:ln>
            <a:noFill/>
          </a:ln>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24611" y="667297"/>
            <a:ext cx="5029200" cy="1587416"/>
          </a:xfrm>
          <a:prstGeom prst="rect">
            <a:avLst/>
          </a:prstGeom>
          <a:noFill/>
          <a:ln>
            <a:noFill/>
          </a:ln>
        </p:spPr>
      </p:pic>
    </p:spTree>
    <p:extLst>
      <p:ext uri="{BB962C8B-B14F-4D97-AF65-F5344CB8AC3E}">
        <p14:creationId xmlns:p14="http://schemas.microsoft.com/office/powerpoint/2010/main" val="2102340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Divider slide">
    <p:bg>
      <p:bgPr>
        <a:solidFill>
          <a:schemeClr val="accent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6E3025-240C-44B1-AED0-4F77AEC8B4CD}" type="datetimeFigureOut">
              <a:rPr kumimoji="0" lang="en-IE" sz="12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21/07/2019</a:t>
            </a:fld>
            <a:endParaRPr kumimoji="0" lang="en-IE"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6D7C2A8-3574-48AF-9B9F-6538CE887783}" type="slidenum">
              <a:rPr kumimoji="0" lang="en-IE"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IE"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p:cNvPicPr>
            <a:picLocks noChangeAspect="1"/>
          </p:cNvPicPr>
          <p:nvPr userDrawn="1"/>
        </p:nvPicPr>
        <p:blipFill rotWithShape="1">
          <a:blip r:embed="rId2">
            <a:biLevel thresh="25000"/>
            <a:extLst>
              <a:ext uri="{28A0092B-C50C-407E-A947-70E740481C1C}">
                <a14:useLocalDpi xmlns:a14="http://schemas.microsoft.com/office/drawing/2010/main" val="0"/>
              </a:ext>
            </a:extLst>
          </a:blip>
          <a:srcRect l="11982" t="16649" r="11982" b="16649"/>
          <a:stretch/>
        </p:blipFill>
        <p:spPr>
          <a:xfrm>
            <a:off x="11010807" y="5993607"/>
            <a:ext cx="938306" cy="618244"/>
          </a:xfrm>
          <a:prstGeom prst="rect">
            <a:avLst/>
          </a:prstGeom>
          <a:noFill/>
          <a:ln>
            <a:noFill/>
          </a:ln>
        </p:spPr>
      </p:pic>
      <p:grpSp>
        <p:nvGrpSpPr>
          <p:cNvPr id="10" name="Group 4"/>
          <p:cNvGrpSpPr>
            <a:grpSpLocks noChangeAspect="1"/>
          </p:cNvGrpSpPr>
          <p:nvPr userDrawn="1"/>
        </p:nvGrpSpPr>
        <p:grpSpPr bwMode="auto">
          <a:xfrm>
            <a:off x="9916998" y="301658"/>
            <a:ext cx="1940679" cy="3432065"/>
            <a:chOff x="3114" y="882"/>
            <a:chExt cx="1447" cy="2559"/>
          </a:xfrm>
          <a:solidFill>
            <a:schemeClr val="accent2"/>
          </a:solidFill>
        </p:grpSpPr>
        <p:sp>
          <p:nvSpPr>
            <p:cNvPr id="12" name="Freeform 5"/>
            <p:cNvSpPr>
              <a:spLocks/>
            </p:cNvSpPr>
            <p:nvPr userDrawn="1"/>
          </p:nvSpPr>
          <p:spPr bwMode="auto">
            <a:xfrm>
              <a:off x="3425" y="882"/>
              <a:ext cx="526" cy="500"/>
            </a:xfrm>
            <a:custGeom>
              <a:avLst/>
              <a:gdLst>
                <a:gd name="T0" fmla="*/ 32 w 222"/>
                <a:gd name="T1" fmla="*/ 183 h 211"/>
                <a:gd name="T2" fmla="*/ 111 w 222"/>
                <a:gd name="T3" fmla="*/ 211 h 211"/>
                <a:gd name="T4" fmla="*/ 190 w 222"/>
                <a:gd name="T5" fmla="*/ 183 h 211"/>
                <a:gd name="T6" fmla="*/ 222 w 222"/>
                <a:gd name="T7" fmla="*/ 106 h 211"/>
                <a:gd name="T8" fmla="*/ 190 w 222"/>
                <a:gd name="T9" fmla="*/ 29 h 211"/>
                <a:gd name="T10" fmla="*/ 111 w 222"/>
                <a:gd name="T11" fmla="*/ 0 h 211"/>
                <a:gd name="T12" fmla="*/ 32 w 222"/>
                <a:gd name="T13" fmla="*/ 29 h 211"/>
                <a:gd name="T14" fmla="*/ 0 w 222"/>
                <a:gd name="T15" fmla="*/ 106 h 211"/>
                <a:gd name="T16" fmla="*/ 32 w 222"/>
                <a:gd name="T17" fmla="*/ 18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2" h="211">
                  <a:moveTo>
                    <a:pt x="32" y="183"/>
                  </a:moveTo>
                  <a:cubicBezTo>
                    <a:pt x="54" y="202"/>
                    <a:pt x="80" y="211"/>
                    <a:pt x="111" y="211"/>
                  </a:cubicBezTo>
                  <a:cubicBezTo>
                    <a:pt x="142" y="211"/>
                    <a:pt x="168" y="202"/>
                    <a:pt x="190" y="183"/>
                  </a:cubicBezTo>
                  <a:cubicBezTo>
                    <a:pt x="211" y="164"/>
                    <a:pt x="222" y="139"/>
                    <a:pt x="222" y="106"/>
                  </a:cubicBezTo>
                  <a:cubicBezTo>
                    <a:pt x="222" y="74"/>
                    <a:pt x="211" y="48"/>
                    <a:pt x="190" y="29"/>
                  </a:cubicBezTo>
                  <a:cubicBezTo>
                    <a:pt x="168" y="10"/>
                    <a:pt x="142" y="0"/>
                    <a:pt x="111" y="0"/>
                  </a:cubicBezTo>
                  <a:cubicBezTo>
                    <a:pt x="80" y="0"/>
                    <a:pt x="54" y="10"/>
                    <a:pt x="32" y="29"/>
                  </a:cubicBezTo>
                  <a:cubicBezTo>
                    <a:pt x="11" y="48"/>
                    <a:pt x="0" y="74"/>
                    <a:pt x="0" y="106"/>
                  </a:cubicBezTo>
                  <a:cubicBezTo>
                    <a:pt x="0" y="139"/>
                    <a:pt x="11" y="164"/>
                    <a:pt x="32" y="18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6"/>
            <p:cNvSpPr>
              <a:spLocks/>
            </p:cNvSpPr>
            <p:nvPr userDrawn="1"/>
          </p:nvSpPr>
          <p:spPr bwMode="auto">
            <a:xfrm>
              <a:off x="4101" y="1524"/>
              <a:ext cx="460" cy="438"/>
            </a:xfrm>
            <a:custGeom>
              <a:avLst/>
              <a:gdLst>
                <a:gd name="T0" fmla="*/ 166 w 194"/>
                <a:gd name="T1" fmla="*/ 26 h 185"/>
                <a:gd name="T2" fmla="*/ 97 w 194"/>
                <a:gd name="T3" fmla="*/ 0 h 185"/>
                <a:gd name="T4" fmla="*/ 29 w 194"/>
                <a:gd name="T5" fmla="*/ 26 h 185"/>
                <a:gd name="T6" fmla="*/ 0 w 194"/>
                <a:gd name="T7" fmla="*/ 93 h 185"/>
                <a:gd name="T8" fmla="*/ 29 w 194"/>
                <a:gd name="T9" fmla="*/ 161 h 185"/>
                <a:gd name="T10" fmla="*/ 97 w 194"/>
                <a:gd name="T11" fmla="*/ 185 h 185"/>
                <a:gd name="T12" fmla="*/ 166 w 194"/>
                <a:gd name="T13" fmla="*/ 161 h 185"/>
                <a:gd name="T14" fmla="*/ 194 w 194"/>
                <a:gd name="T15" fmla="*/ 93 h 185"/>
                <a:gd name="T16" fmla="*/ 166 w 194"/>
                <a:gd name="T17" fmla="*/ 2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85">
                  <a:moveTo>
                    <a:pt x="166" y="26"/>
                  </a:moveTo>
                  <a:cubicBezTo>
                    <a:pt x="147" y="9"/>
                    <a:pt x="124" y="0"/>
                    <a:pt x="97" y="0"/>
                  </a:cubicBezTo>
                  <a:cubicBezTo>
                    <a:pt x="70" y="0"/>
                    <a:pt x="47" y="9"/>
                    <a:pt x="29" y="26"/>
                  </a:cubicBezTo>
                  <a:cubicBezTo>
                    <a:pt x="10" y="42"/>
                    <a:pt x="0" y="65"/>
                    <a:pt x="0" y="93"/>
                  </a:cubicBezTo>
                  <a:cubicBezTo>
                    <a:pt x="0" y="122"/>
                    <a:pt x="10" y="144"/>
                    <a:pt x="29" y="161"/>
                  </a:cubicBezTo>
                  <a:cubicBezTo>
                    <a:pt x="47" y="177"/>
                    <a:pt x="70" y="185"/>
                    <a:pt x="97" y="185"/>
                  </a:cubicBezTo>
                  <a:cubicBezTo>
                    <a:pt x="124" y="185"/>
                    <a:pt x="147" y="177"/>
                    <a:pt x="166" y="161"/>
                  </a:cubicBezTo>
                  <a:cubicBezTo>
                    <a:pt x="185" y="144"/>
                    <a:pt x="194" y="122"/>
                    <a:pt x="194" y="93"/>
                  </a:cubicBezTo>
                  <a:cubicBezTo>
                    <a:pt x="194" y="65"/>
                    <a:pt x="185" y="42"/>
                    <a:pt x="166" y="2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7"/>
            <p:cNvSpPr>
              <a:spLocks/>
            </p:cNvSpPr>
            <p:nvPr userDrawn="1"/>
          </p:nvSpPr>
          <p:spPr bwMode="auto">
            <a:xfrm>
              <a:off x="4096" y="2033"/>
              <a:ext cx="456" cy="735"/>
            </a:xfrm>
            <a:custGeom>
              <a:avLst/>
              <a:gdLst>
                <a:gd name="T0" fmla="*/ 33 w 192"/>
                <a:gd name="T1" fmla="*/ 308 h 310"/>
                <a:gd name="T2" fmla="*/ 192 w 192"/>
                <a:gd name="T3" fmla="*/ 114 h 310"/>
                <a:gd name="T4" fmla="*/ 96 w 192"/>
                <a:gd name="T5" fmla="*/ 0 h 310"/>
                <a:gd name="T6" fmla="*/ 0 w 192"/>
                <a:gd name="T7" fmla="*/ 90 h 310"/>
                <a:gd name="T8" fmla="*/ 44 w 192"/>
                <a:gd name="T9" fmla="*/ 169 h 310"/>
                <a:gd name="T10" fmla="*/ 18 w 192"/>
                <a:gd name="T11" fmla="*/ 250 h 310"/>
                <a:gd name="T12" fmla="*/ 24 w 192"/>
                <a:gd name="T13" fmla="*/ 302 h 310"/>
                <a:gd name="T14" fmla="*/ 33 w 192"/>
                <a:gd name="T15" fmla="*/ 308 h 3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310">
                  <a:moveTo>
                    <a:pt x="33" y="308"/>
                  </a:moveTo>
                  <a:cubicBezTo>
                    <a:pt x="133" y="264"/>
                    <a:pt x="192" y="198"/>
                    <a:pt x="192" y="114"/>
                  </a:cubicBezTo>
                  <a:cubicBezTo>
                    <a:pt x="192" y="41"/>
                    <a:pt x="149" y="0"/>
                    <a:pt x="96" y="0"/>
                  </a:cubicBezTo>
                  <a:cubicBezTo>
                    <a:pt x="43" y="0"/>
                    <a:pt x="0" y="38"/>
                    <a:pt x="0" y="90"/>
                  </a:cubicBezTo>
                  <a:cubicBezTo>
                    <a:pt x="0" y="122"/>
                    <a:pt x="14" y="153"/>
                    <a:pt x="44" y="169"/>
                  </a:cubicBezTo>
                  <a:cubicBezTo>
                    <a:pt x="26" y="194"/>
                    <a:pt x="18" y="221"/>
                    <a:pt x="18" y="250"/>
                  </a:cubicBezTo>
                  <a:cubicBezTo>
                    <a:pt x="18" y="266"/>
                    <a:pt x="20" y="283"/>
                    <a:pt x="24" y="302"/>
                  </a:cubicBezTo>
                  <a:cubicBezTo>
                    <a:pt x="24" y="302"/>
                    <a:pt x="26" y="310"/>
                    <a:pt x="33" y="30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8"/>
            <p:cNvSpPr>
              <a:spLocks/>
            </p:cNvSpPr>
            <p:nvPr userDrawn="1"/>
          </p:nvSpPr>
          <p:spPr bwMode="auto">
            <a:xfrm>
              <a:off x="3114" y="1484"/>
              <a:ext cx="875" cy="1957"/>
            </a:xfrm>
            <a:custGeom>
              <a:avLst/>
              <a:gdLst>
                <a:gd name="T0" fmla="*/ 294 w 369"/>
                <a:gd name="T1" fmla="*/ 28 h 826"/>
                <a:gd name="T2" fmla="*/ 146 w 369"/>
                <a:gd name="T3" fmla="*/ 26 h 826"/>
                <a:gd name="T4" fmla="*/ 137 w 369"/>
                <a:gd name="T5" fmla="*/ 40 h 826"/>
                <a:gd name="T6" fmla="*/ 137 w 369"/>
                <a:gd name="T7" fmla="*/ 40 h 826"/>
                <a:gd name="T8" fmla="*/ 137 w 369"/>
                <a:gd name="T9" fmla="*/ 246 h 826"/>
                <a:gd name="T10" fmla="*/ 137 w 369"/>
                <a:gd name="T11" fmla="*/ 247 h 826"/>
                <a:gd name="T12" fmla="*/ 137 w 369"/>
                <a:gd name="T13" fmla="*/ 552 h 826"/>
                <a:gd name="T14" fmla="*/ 132 w 369"/>
                <a:gd name="T15" fmla="*/ 598 h 826"/>
                <a:gd name="T16" fmla="*/ 115 w 369"/>
                <a:gd name="T17" fmla="*/ 635 h 826"/>
                <a:gd name="T18" fmla="*/ 80 w 369"/>
                <a:gd name="T19" fmla="*/ 661 h 826"/>
                <a:gd name="T20" fmla="*/ 15 w 369"/>
                <a:gd name="T21" fmla="*/ 675 h 826"/>
                <a:gd name="T22" fmla="*/ 4 w 369"/>
                <a:gd name="T23" fmla="*/ 686 h 826"/>
                <a:gd name="T24" fmla="*/ 4 w 369"/>
                <a:gd name="T25" fmla="*/ 781 h 826"/>
                <a:gd name="T26" fmla="*/ 132 w 369"/>
                <a:gd name="T27" fmla="*/ 824 h 826"/>
                <a:gd name="T28" fmla="*/ 189 w 369"/>
                <a:gd name="T29" fmla="*/ 816 h 826"/>
                <a:gd name="T30" fmla="*/ 253 w 369"/>
                <a:gd name="T31" fmla="*/ 789 h 826"/>
                <a:gd name="T32" fmla="*/ 311 w 369"/>
                <a:gd name="T33" fmla="*/ 740 h 826"/>
                <a:gd name="T34" fmla="*/ 350 w 369"/>
                <a:gd name="T35" fmla="*/ 664 h 826"/>
                <a:gd name="T36" fmla="*/ 360 w 369"/>
                <a:gd name="T37" fmla="*/ 598 h 826"/>
                <a:gd name="T38" fmla="*/ 362 w 369"/>
                <a:gd name="T39" fmla="*/ 536 h 826"/>
                <a:gd name="T40" fmla="*/ 362 w 369"/>
                <a:gd name="T41" fmla="*/ 141 h 826"/>
                <a:gd name="T42" fmla="*/ 294 w 369"/>
                <a:gd name="T43" fmla="*/ 28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9" h="826">
                  <a:moveTo>
                    <a:pt x="294" y="28"/>
                  </a:moveTo>
                  <a:cubicBezTo>
                    <a:pt x="203" y="0"/>
                    <a:pt x="146" y="26"/>
                    <a:pt x="146" y="26"/>
                  </a:cubicBezTo>
                  <a:cubicBezTo>
                    <a:pt x="141" y="29"/>
                    <a:pt x="137" y="34"/>
                    <a:pt x="137" y="40"/>
                  </a:cubicBezTo>
                  <a:cubicBezTo>
                    <a:pt x="137" y="40"/>
                    <a:pt x="137" y="40"/>
                    <a:pt x="137" y="40"/>
                  </a:cubicBezTo>
                  <a:cubicBezTo>
                    <a:pt x="137" y="246"/>
                    <a:pt x="137" y="246"/>
                    <a:pt x="137" y="246"/>
                  </a:cubicBezTo>
                  <a:cubicBezTo>
                    <a:pt x="137" y="246"/>
                    <a:pt x="137" y="247"/>
                    <a:pt x="137" y="247"/>
                  </a:cubicBezTo>
                  <a:cubicBezTo>
                    <a:pt x="137" y="552"/>
                    <a:pt x="137" y="552"/>
                    <a:pt x="137" y="552"/>
                  </a:cubicBezTo>
                  <a:cubicBezTo>
                    <a:pt x="137" y="569"/>
                    <a:pt x="135" y="584"/>
                    <a:pt x="132" y="598"/>
                  </a:cubicBezTo>
                  <a:cubicBezTo>
                    <a:pt x="129" y="612"/>
                    <a:pt x="124" y="624"/>
                    <a:pt x="115" y="635"/>
                  </a:cubicBezTo>
                  <a:cubicBezTo>
                    <a:pt x="107" y="645"/>
                    <a:pt x="95" y="654"/>
                    <a:pt x="80" y="661"/>
                  </a:cubicBezTo>
                  <a:cubicBezTo>
                    <a:pt x="80" y="661"/>
                    <a:pt x="55" y="672"/>
                    <a:pt x="15" y="675"/>
                  </a:cubicBezTo>
                  <a:cubicBezTo>
                    <a:pt x="15" y="675"/>
                    <a:pt x="5" y="676"/>
                    <a:pt x="4" y="686"/>
                  </a:cubicBezTo>
                  <a:cubicBezTo>
                    <a:pt x="4" y="686"/>
                    <a:pt x="0" y="758"/>
                    <a:pt x="4" y="781"/>
                  </a:cubicBezTo>
                  <a:cubicBezTo>
                    <a:pt x="6" y="826"/>
                    <a:pt x="132" y="824"/>
                    <a:pt x="132" y="824"/>
                  </a:cubicBezTo>
                  <a:cubicBezTo>
                    <a:pt x="148" y="824"/>
                    <a:pt x="167" y="821"/>
                    <a:pt x="189" y="816"/>
                  </a:cubicBezTo>
                  <a:cubicBezTo>
                    <a:pt x="210" y="811"/>
                    <a:pt x="232" y="802"/>
                    <a:pt x="253" y="789"/>
                  </a:cubicBezTo>
                  <a:cubicBezTo>
                    <a:pt x="275" y="777"/>
                    <a:pt x="294" y="760"/>
                    <a:pt x="311" y="740"/>
                  </a:cubicBezTo>
                  <a:cubicBezTo>
                    <a:pt x="329" y="720"/>
                    <a:pt x="341" y="694"/>
                    <a:pt x="350" y="664"/>
                  </a:cubicBezTo>
                  <a:cubicBezTo>
                    <a:pt x="355" y="645"/>
                    <a:pt x="358" y="623"/>
                    <a:pt x="360" y="598"/>
                  </a:cubicBezTo>
                  <a:cubicBezTo>
                    <a:pt x="361" y="574"/>
                    <a:pt x="362" y="553"/>
                    <a:pt x="362" y="536"/>
                  </a:cubicBezTo>
                  <a:cubicBezTo>
                    <a:pt x="362" y="141"/>
                    <a:pt x="362" y="141"/>
                    <a:pt x="362" y="141"/>
                  </a:cubicBezTo>
                  <a:cubicBezTo>
                    <a:pt x="362" y="141"/>
                    <a:pt x="369" y="51"/>
                    <a:pt x="294" y="2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itle 1"/>
          <p:cNvSpPr>
            <a:spLocks noGrp="1"/>
          </p:cNvSpPr>
          <p:nvPr>
            <p:ph type="title"/>
          </p:nvPr>
        </p:nvSpPr>
        <p:spPr>
          <a:xfrm>
            <a:off x="631596" y="577849"/>
            <a:ext cx="5045304" cy="3155873"/>
          </a:xfrm>
        </p:spPr>
        <p:txBody>
          <a:bodyPr>
            <a:noAutofit/>
          </a:bodyPr>
          <a:lstStyle>
            <a:lvl1pPr>
              <a:defRPr sz="4400">
                <a:solidFill>
                  <a:schemeClr val="bg1"/>
                </a:solidFill>
              </a:defRPr>
            </a:lvl1pPr>
          </a:lstStyle>
          <a:p>
            <a:r>
              <a:rPr lang="en-US"/>
              <a:t>Click to edit Master title style</a:t>
            </a:r>
            <a:endParaRPr lang="en-IE" dirty="0"/>
          </a:p>
        </p:txBody>
      </p:sp>
    </p:spTree>
    <p:extLst>
      <p:ext uri="{BB962C8B-B14F-4D97-AF65-F5344CB8AC3E}">
        <p14:creationId xmlns:p14="http://schemas.microsoft.com/office/powerpoint/2010/main" val="1462413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631596" y="1913641"/>
            <a:ext cx="4788000" cy="4263321"/>
          </a:xfrm>
        </p:spPr>
        <p:txBody>
          <a:body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772404" y="1913641"/>
            <a:ext cx="4788000" cy="4263321"/>
          </a:xfrm>
        </p:spPr>
        <p:txBody>
          <a:bodyPr/>
          <a:lstStyle/>
          <a:p>
            <a:pPr lvl="0"/>
            <a:r>
              <a:rPr lang="en-US"/>
              <a:t>Edit Master text styles</a:t>
            </a:r>
          </a:p>
          <a:p>
            <a:pPr lvl="1"/>
            <a:r>
              <a:rPr lang="en-US"/>
              <a:t>Second level</a:t>
            </a:r>
          </a:p>
          <a:p>
            <a:pPr lvl="2"/>
            <a:r>
              <a:rPr lang="en-US"/>
              <a:t>Third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6E3025-240C-44B1-AED0-4F77AEC8B4CD}" type="datetimeFigureOut">
              <a:rPr kumimoji="0" lang="en-IE" sz="1200" b="0" i="0" u="none" strike="noStrike" kern="1200" cap="none" spc="0" normalizeH="0" baseline="0" noProof="0" smtClean="0">
                <a:ln>
                  <a:noFill/>
                </a:ln>
                <a:solidFill>
                  <a:srgbClr val="26CAD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21/07/2019</a:t>
            </a:fld>
            <a:endParaRPr kumimoji="0" lang="en-IE" sz="1200" b="0" i="0" u="none" strike="noStrike" kern="1200" cap="none" spc="0" normalizeH="0" baseline="0" noProof="0">
              <a:ln>
                <a:noFill/>
              </a:ln>
              <a:solidFill>
                <a:srgbClr val="26CAD3"/>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a:ln>
                <a:noFill/>
              </a:ln>
              <a:solidFill>
                <a:srgbClr val="26CAD3"/>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6D7C2A8-3574-48AF-9B9F-6538CE887783}" type="slidenum">
              <a:rPr kumimoji="0" lang="en-IE" sz="1200" b="0" i="0" u="none" strike="noStrike" kern="1200" cap="none" spc="0" normalizeH="0" baseline="0" noProof="0" smtClean="0">
                <a:ln>
                  <a:noFill/>
                </a:ln>
                <a:solidFill>
                  <a:srgbClr val="26CAD3"/>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IE" sz="1200" b="0" i="0" u="none" strike="noStrike" kern="1200" cap="none" spc="0" normalizeH="0" baseline="0" noProof="0">
              <a:ln>
                <a:noFill/>
              </a:ln>
              <a:solidFill>
                <a:srgbClr val="26CAD3"/>
              </a:solidFill>
              <a:effectLst/>
              <a:uLnTx/>
              <a:uFillTx/>
              <a:latin typeface="Calibri"/>
              <a:ea typeface="+mn-ea"/>
              <a:cs typeface="+mn-cs"/>
            </a:endParaRPr>
          </a:p>
        </p:txBody>
      </p:sp>
    </p:spTree>
    <p:extLst>
      <p:ext uri="{BB962C8B-B14F-4D97-AF65-F5344CB8AC3E}">
        <p14:creationId xmlns:p14="http://schemas.microsoft.com/office/powerpoint/2010/main" val="27996253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1596" y="2189653"/>
            <a:ext cx="4790969" cy="578717"/>
          </a:xfrm>
        </p:spPr>
        <p:txBody>
          <a:bodyPr bIns="0" anchor="b">
            <a:noAutofit/>
          </a:bodyPr>
          <a:lstStyle>
            <a:lvl1pPr marL="0" indent="0">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1596" y="2717801"/>
            <a:ext cx="4790969" cy="3236192"/>
          </a:xfrm>
        </p:spPr>
        <p:txBody>
          <a:body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749592" y="2189653"/>
            <a:ext cx="4810812" cy="578717"/>
          </a:xfrm>
        </p:spPr>
        <p:txBody>
          <a:bodyPr bIns="0" anchor="b">
            <a:noAutofit/>
          </a:bodyPr>
          <a:lstStyle>
            <a:lvl1pPr marL="0" indent="0">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749592" y="2717801"/>
            <a:ext cx="4810812" cy="3236192"/>
          </a:xfrm>
        </p:spPr>
        <p:txBody>
          <a:bodyPr/>
          <a:lstStyle/>
          <a:p>
            <a:pPr lvl="0"/>
            <a:r>
              <a:rPr lang="en-US"/>
              <a:t>Edit Master text styles</a:t>
            </a:r>
          </a:p>
          <a:p>
            <a:pPr lvl="1"/>
            <a:r>
              <a:rPr lang="en-US"/>
              <a:t>Second level</a:t>
            </a:r>
          </a:p>
          <a:p>
            <a:pPr lvl="2"/>
            <a:r>
              <a:rPr lang="en-US"/>
              <a:t>Third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6E3025-240C-44B1-AED0-4F77AEC8B4CD}" type="datetimeFigureOut">
              <a:rPr kumimoji="0" lang="en-IE" sz="1200" b="0" i="0" u="none" strike="noStrike" kern="1200" cap="none" spc="0" normalizeH="0" baseline="0" noProof="0" smtClean="0">
                <a:ln>
                  <a:noFill/>
                </a:ln>
                <a:solidFill>
                  <a:srgbClr val="26CAD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21/07/2019</a:t>
            </a:fld>
            <a:endParaRPr kumimoji="0" lang="en-IE" sz="1200" b="0" i="0" u="none" strike="noStrike" kern="1200" cap="none" spc="0" normalizeH="0" baseline="0" noProof="0">
              <a:ln>
                <a:noFill/>
              </a:ln>
              <a:solidFill>
                <a:srgbClr val="26CAD3"/>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a:ln>
                <a:noFill/>
              </a:ln>
              <a:solidFill>
                <a:srgbClr val="26CAD3"/>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6D7C2A8-3574-48AF-9B9F-6538CE887783}" type="slidenum">
              <a:rPr kumimoji="0" lang="en-IE" sz="1200" b="0" i="0" u="none" strike="noStrike" kern="1200" cap="none" spc="0" normalizeH="0" baseline="0" noProof="0" smtClean="0">
                <a:ln>
                  <a:noFill/>
                </a:ln>
                <a:solidFill>
                  <a:srgbClr val="26CAD3"/>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IE" sz="1200" b="0" i="0" u="none" strike="noStrike" kern="1200" cap="none" spc="0" normalizeH="0" baseline="0" noProof="0">
              <a:ln>
                <a:noFill/>
              </a:ln>
              <a:solidFill>
                <a:srgbClr val="26CAD3"/>
              </a:solidFill>
              <a:effectLst/>
              <a:uLnTx/>
              <a:uFillTx/>
              <a:latin typeface="Calibri"/>
              <a:ea typeface="+mn-ea"/>
              <a:cs typeface="+mn-cs"/>
            </a:endParaRPr>
          </a:p>
        </p:txBody>
      </p:sp>
      <p:sp>
        <p:nvSpPr>
          <p:cNvPr id="10" name="Title 9"/>
          <p:cNvSpPr>
            <a:spLocks noGrp="1"/>
          </p:cNvSpPr>
          <p:nvPr>
            <p:ph type="title"/>
          </p:nvPr>
        </p:nvSpPr>
        <p:spPr/>
        <p:txBody>
          <a:bodyPr/>
          <a:lstStyle/>
          <a:p>
            <a:r>
              <a:rPr lang="en-US"/>
              <a:t>Click to edit Master title style</a:t>
            </a:r>
            <a:endParaRPr lang="en-IE" dirty="0"/>
          </a:p>
        </p:txBody>
      </p:sp>
    </p:spTree>
    <p:extLst>
      <p:ext uri="{BB962C8B-B14F-4D97-AF65-F5344CB8AC3E}">
        <p14:creationId xmlns:p14="http://schemas.microsoft.com/office/powerpoint/2010/main" val="448893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6E3025-240C-44B1-AED0-4F77AEC8B4CD}" type="datetimeFigureOut">
              <a:rPr kumimoji="0" lang="en-IE" sz="1200" b="0" i="0" u="none" strike="noStrike" kern="1200" cap="none" spc="0" normalizeH="0" baseline="0" noProof="0" smtClean="0">
                <a:ln>
                  <a:noFill/>
                </a:ln>
                <a:solidFill>
                  <a:srgbClr val="26CAD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21/07/2019</a:t>
            </a:fld>
            <a:endParaRPr kumimoji="0" lang="en-IE" sz="1200" b="0" i="0" u="none" strike="noStrike" kern="1200" cap="none" spc="0" normalizeH="0" baseline="0" noProof="0">
              <a:ln>
                <a:noFill/>
              </a:ln>
              <a:solidFill>
                <a:srgbClr val="26CAD3"/>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a:ln>
                <a:noFill/>
              </a:ln>
              <a:solidFill>
                <a:srgbClr val="26CAD3"/>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6D7C2A8-3574-48AF-9B9F-6538CE887783}" type="slidenum">
              <a:rPr kumimoji="0" lang="en-IE" sz="1200" b="0" i="0" u="none" strike="noStrike" kern="1200" cap="none" spc="0" normalizeH="0" baseline="0" noProof="0" smtClean="0">
                <a:ln>
                  <a:noFill/>
                </a:ln>
                <a:solidFill>
                  <a:srgbClr val="26CAD3"/>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IE" sz="1200" b="0" i="0" u="none" strike="noStrike" kern="1200" cap="none" spc="0" normalizeH="0" baseline="0" noProof="0">
              <a:ln>
                <a:noFill/>
              </a:ln>
              <a:solidFill>
                <a:srgbClr val="26CAD3"/>
              </a:solidFill>
              <a:effectLst/>
              <a:uLnTx/>
              <a:uFillTx/>
              <a:latin typeface="Calibri"/>
              <a:ea typeface="+mn-ea"/>
              <a:cs typeface="+mn-cs"/>
            </a:endParaRPr>
          </a:p>
        </p:txBody>
      </p:sp>
    </p:spTree>
    <p:extLst>
      <p:ext uri="{BB962C8B-B14F-4D97-AF65-F5344CB8AC3E}">
        <p14:creationId xmlns:p14="http://schemas.microsoft.com/office/powerpoint/2010/main" val="29812207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6E3025-240C-44B1-AED0-4F77AEC8B4CD}" type="datetimeFigureOut">
              <a:rPr kumimoji="0" lang="en-IE" sz="1200" b="0" i="0" u="none" strike="noStrike" kern="1200" cap="none" spc="0" normalizeH="0" baseline="0" noProof="0" smtClean="0">
                <a:ln>
                  <a:noFill/>
                </a:ln>
                <a:solidFill>
                  <a:srgbClr val="26CAD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21/07/2019</a:t>
            </a:fld>
            <a:endParaRPr kumimoji="0" lang="en-IE" sz="1200" b="0" i="0" u="none" strike="noStrike" kern="1200" cap="none" spc="0" normalizeH="0" baseline="0" noProof="0">
              <a:ln>
                <a:noFill/>
              </a:ln>
              <a:solidFill>
                <a:srgbClr val="26CAD3"/>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a:ln>
                <a:noFill/>
              </a:ln>
              <a:solidFill>
                <a:srgbClr val="26CAD3"/>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6D7C2A8-3574-48AF-9B9F-6538CE887783}" type="slidenum">
              <a:rPr kumimoji="0" lang="en-IE" sz="1200" b="0" i="0" u="none" strike="noStrike" kern="1200" cap="none" spc="0" normalizeH="0" baseline="0" noProof="0" smtClean="0">
                <a:ln>
                  <a:noFill/>
                </a:ln>
                <a:solidFill>
                  <a:srgbClr val="26CAD3"/>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IE" sz="1200" b="0" i="0" u="none" strike="noStrike" kern="1200" cap="none" spc="0" normalizeH="0" baseline="0" noProof="0">
              <a:ln>
                <a:noFill/>
              </a:ln>
              <a:solidFill>
                <a:srgbClr val="26CAD3"/>
              </a:solidFill>
              <a:effectLst/>
              <a:uLnTx/>
              <a:uFillTx/>
              <a:latin typeface="Calibri"/>
              <a:ea typeface="+mn-ea"/>
              <a:cs typeface="+mn-cs"/>
            </a:endParaRPr>
          </a:p>
        </p:txBody>
      </p:sp>
    </p:spTree>
    <p:extLst>
      <p:ext uri="{BB962C8B-B14F-4D97-AF65-F5344CB8AC3E}">
        <p14:creationId xmlns:p14="http://schemas.microsoft.com/office/powerpoint/2010/main" val="1898017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ext &amp; Image">
    <p:spTree>
      <p:nvGrpSpPr>
        <p:cNvPr id="1" name=""/>
        <p:cNvGrpSpPr/>
        <p:nvPr/>
      </p:nvGrpSpPr>
      <p:grpSpPr>
        <a:xfrm>
          <a:off x="0" y="0"/>
          <a:ext cx="0" cy="0"/>
          <a:chOff x="0" y="0"/>
          <a:chExt cx="0" cy="0"/>
        </a:xfrm>
      </p:grpSpPr>
      <p:sp>
        <p:nvSpPr>
          <p:cNvPr id="2" name="Title 1"/>
          <p:cNvSpPr>
            <a:spLocks noGrp="1"/>
          </p:cNvSpPr>
          <p:nvPr>
            <p:ph type="title"/>
          </p:nvPr>
        </p:nvSpPr>
        <p:spPr>
          <a:xfrm>
            <a:off x="631596" y="577850"/>
            <a:ext cx="4911365" cy="1112838"/>
          </a:xfrm>
        </p:spPr>
        <p:txBody>
          <a:bodyPr/>
          <a:lstStyle/>
          <a:p>
            <a:r>
              <a:rPr lang="en-US"/>
              <a:t>Click to edit Master title style</a:t>
            </a:r>
            <a:endParaRPr lang="en-IE" dirty="0"/>
          </a:p>
        </p:txBody>
      </p:sp>
      <p:sp>
        <p:nvSpPr>
          <p:cNvPr id="3" name="Content Placeholder 2"/>
          <p:cNvSpPr>
            <a:spLocks noGrp="1"/>
          </p:cNvSpPr>
          <p:nvPr>
            <p:ph sz="half" idx="1"/>
          </p:nvPr>
        </p:nvSpPr>
        <p:spPr>
          <a:xfrm>
            <a:off x="631596" y="1913642"/>
            <a:ext cx="4911365" cy="40629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6E3025-240C-44B1-AED0-4F77AEC8B4CD}" type="datetimeFigureOut">
              <a:rPr kumimoji="0" lang="en-IE" sz="1200" b="0" i="0" u="none" strike="noStrike" kern="1200" cap="none" spc="0" normalizeH="0" baseline="0" noProof="0" smtClean="0">
                <a:ln>
                  <a:noFill/>
                </a:ln>
                <a:solidFill>
                  <a:srgbClr val="26CAD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21/07/2019</a:t>
            </a:fld>
            <a:endParaRPr kumimoji="0" lang="en-IE" sz="1200" b="0" i="0" u="none" strike="noStrike" kern="1200" cap="none" spc="0" normalizeH="0" baseline="0" noProof="0">
              <a:ln>
                <a:noFill/>
              </a:ln>
              <a:solidFill>
                <a:srgbClr val="26CAD3"/>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a:ln>
                <a:noFill/>
              </a:ln>
              <a:solidFill>
                <a:srgbClr val="26CAD3"/>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6D7C2A8-3574-48AF-9B9F-6538CE887783}" type="slidenum">
              <a:rPr kumimoji="0" lang="en-IE" sz="1200" b="0" i="0" u="none" strike="noStrike" kern="1200" cap="none" spc="0" normalizeH="0" baseline="0" noProof="0" smtClean="0">
                <a:ln>
                  <a:noFill/>
                </a:ln>
                <a:solidFill>
                  <a:srgbClr val="26CAD3"/>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IE" sz="1200" b="0" i="0" u="none" strike="noStrike" kern="1200" cap="none" spc="0" normalizeH="0" baseline="0" noProof="0">
              <a:ln>
                <a:noFill/>
              </a:ln>
              <a:solidFill>
                <a:srgbClr val="26CAD3"/>
              </a:solidFill>
              <a:effectLst/>
              <a:uLnTx/>
              <a:uFillTx/>
              <a:latin typeface="Calibri"/>
              <a:ea typeface="+mn-ea"/>
              <a:cs typeface="+mn-cs"/>
            </a:endParaRPr>
          </a:p>
        </p:txBody>
      </p:sp>
      <p:sp>
        <p:nvSpPr>
          <p:cNvPr id="10" name="Picture Placeholder 9"/>
          <p:cNvSpPr>
            <a:spLocks noGrp="1"/>
          </p:cNvSpPr>
          <p:nvPr>
            <p:ph type="pic" sz="quarter" idx="13"/>
          </p:nvPr>
        </p:nvSpPr>
        <p:spPr>
          <a:xfrm>
            <a:off x="6651396" y="577851"/>
            <a:ext cx="4908779" cy="5398744"/>
          </a:xfrm>
        </p:spPr>
        <p:txBody>
          <a:bodyPr/>
          <a:lstStyle/>
          <a:p>
            <a:r>
              <a:rPr lang="en-US"/>
              <a:t>Click icon to add picture</a:t>
            </a:r>
            <a:endParaRPr lang="en-IE" dirty="0"/>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11982" t="16649" r="11982" b="16649"/>
          <a:stretch/>
        </p:blipFill>
        <p:spPr>
          <a:xfrm>
            <a:off x="11010807" y="5993607"/>
            <a:ext cx="938306" cy="618244"/>
          </a:xfrm>
          <a:prstGeom prst="rect">
            <a:avLst/>
          </a:prstGeom>
          <a:noFill/>
          <a:ln>
            <a:noFill/>
          </a:ln>
        </p:spPr>
      </p:pic>
      <p:cxnSp>
        <p:nvCxnSpPr>
          <p:cNvPr id="12" name="Straight Connector 11"/>
          <p:cNvCxnSpPr/>
          <p:nvPr userDrawn="1"/>
        </p:nvCxnSpPr>
        <p:spPr>
          <a:xfrm>
            <a:off x="631596" y="466725"/>
            <a:ext cx="4911365"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4013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age Slide 1">
    <p:spTree>
      <p:nvGrpSpPr>
        <p:cNvPr id="1" name=""/>
        <p:cNvGrpSpPr/>
        <p:nvPr/>
      </p:nvGrpSpPr>
      <p:grpSpPr>
        <a:xfrm>
          <a:off x="0" y="0"/>
          <a:ext cx="0" cy="0"/>
          <a:chOff x="0" y="0"/>
          <a:chExt cx="0" cy="0"/>
        </a:xfrm>
      </p:grpSpPr>
      <p:sp>
        <p:nvSpPr>
          <p:cNvPr id="22" name="Freeform 9"/>
          <p:cNvSpPr>
            <a:spLocks/>
          </p:cNvSpPr>
          <p:nvPr userDrawn="1"/>
        </p:nvSpPr>
        <p:spPr bwMode="auto">
          <a:xfrm>
            <a:off x="1588" y="0"/>
            <a:ext cx="6149975" cy="6858000"/>
          </a:xfrm>
          <a:custGeom>
            <a:avLst/>
            <a:gdLst>
              <a:gd name="T0" fmla="*/ 0 w 3874"/>
              <a:gd name="T1" fmla="*/ 0 h 4320"/>
              <a:gd name="T2" fmla="*/ 0 w 3874"/>
              <a:gd name="T3" fmla="*/ 4320 h 4320"/>
              <a:gd name="T4" fmla="*/ 3067 w 3874"/>
              <a:gd name="T5" fmla="*/ 4320 h 4320"/>
              <a:gd name="T6" fmla="*/ 3298 w 3874"/>
              <a:gd name="T7" fmla="*/ 4078 h 4320"/>
              <a:gd name="T8" fmla="*/ 3733 w 3874"/>
              <a:gd name="T9" fmla="*/ 3215 h 4320"/>
              <a:gd name="T10" fmla="*/ 3848 w 3874"/>
              <a:gd name="T11" fmla="*/ 2463 h 4320"/>
              <a:gd name="T12" fmla="*/ 3874 w 3874"/>
              <a:gd name="T13" fmla="*/ 1761 h 4320"/>
              <a:gd name="T14" fmla="*/ 3874 w 3874"/>
              <a:gd name="T15" fmla="*/ 0 h 4320"/>
              <a:gd name="T16" fmla="*/ 0 w 387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4" h="4320">
                <a:moveTo>
                  <a:pt x="0" y="0"/>
                </a:moveTo>
                <a:cubicBezTo>
                  <a:pt x="0" y="4320"/>
                  <a:pt x="0" y="4320"/>
                  <a:pt x="0" y="4320"/>
                </a:cubicBezTo>
                <a:cubicBezTo>
                  <a:pt x="3067" y="4320"/>
                  <a:pt x="3067" y="4320"/>
                  <a:pt x="3067" y="4320"/>
                </a:cubicBezTo>
                <a:cubicBezTo>
                  <a:pt x="3147" y="4246"/>
                  <a:pt x="3224" y="4165"/>
                  <a:pt x="3298" y="4078"/>
                </a:cubicBezTo>
                <a:cubicBezTo>
                  <a:pt x="3494" y="3846"/>
                  <a:pt x="3640" y="3559"/>
                  <a:pt x="3733" y="3215"/>
                </a:cubicBezTo>
                <a:cubicBezTo>
                  <a:pt x="3792" y="2992"/>
                  <a:pt x="3832" y="2741"/>
                  <a:pt x="3848" y="2463"/>
                </a:cubicBezTo>
                <a:cubicBezTo>
                  <a:pt x="3866" y="2183"/>
                  <a:pt x="3874" y="1949"/>
                  <a:pt x="3874" y="1761"/>
                </a:cubicBezTo>
                <a:cubicBezTo>
                  <a:pt x="3874" y="1761"/>
                  <a:pt x="3874" y="941"/>
                  <a:pt x="3874" y="0"/>
                </a:cubicBezTo>
                <a:lnTo>
                  <a:pt x="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Picture Placeholder 24"/>
          <p:cNvSpPr>
            <a:spLocks noGrp="1"/>
          </p:cNvSpPr>
          <p:nvPr>
            <p:ph type="pic" sz="quarter" idx="13"/>
          </p:nvPr>
        </p:nvSpPr>
        <p:spPr>
          <a:xfrm>
            <a:off x="4868864" y="0"/>
            <a:ext cx="7323137" cy="6858000"/>
          </a:xfrm>
          <a:custGeom>
            <a:avLst/>
            <a:gdLst>
              <a:gd name="connsiteX0" fmla="*/ 1281112 w 7323137"/>
              <a:gd name="connsiteY0" fmla="*/ 0 h 6858000"/>
              <a:gd name="connsiteX1" fmla="*/ 7323137 w 7323137"/>
              <a:gd name="connsiteY1" fmla="*/ 0 h 6858000"/>
              <a:gd name="connsiteX2" fmla="*/ 7323137 w 7323137"/>
              <a:gd name="connsiteY2" fmla="*/ 6858000 h 6858000"/>
              <a:gd name="connsiteX3" fmla="*/ 0 w 7323137"/>
              <a:gd name="connsiteY3" fmla="*/ 6858000 h 6858000"/>
              <a:gd name="connsiteX4" fmla="*/ 366712 w 7323137"/>
              <a:gd name="connsiteY4" fmla="*/ 6473825 h 6858000"/>
              <a:gd name="connsiteX5" fmla="*/ 1057275 w 7323137"/>
              <a:gd name="connsiteY5" fmla="*/ 5103813 h 6858000"/>
              <a:gd name="connsiteX6" fmla="*/ 1239837 w 7323137"/>
              <a:gd name="connsiteY6" fmla="*/ 3910013 h 6858000"/>
              <a:gd name="connsiteX7" fmla="*/ 1281112 w 7323137"/>
              <a:gd name="connsiteY7" fmla="*/ 2795588 h 6858000"/>
              <a:gd name="connsiteX8" fmla="*/ 1281112 w 7323137"/>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137" h="6858000">
                <a:moveTo>
                  <a:pt x="1281112" y="0"/>
                </a:moveTo>
                <a:lnTo>
                  <a:pt x="7323137" y="0"/>
                </a:lnTo>
                <a:lnTo>
                  <a:pt x="7323137" y="6858000"/>
                </a:lnTo>
                <a:lnTo>
                  <a:pt x="0" y="6858000"/>
                </a:lnTo>
                <a:cubicBezTo>
                  <a:pt x="127000" y="6740525"/>
                  <a:pt x="249237" y="6611938"/>
                  <a:pt x="366712" y="6473825"/>
                </a:cubicBezTo>
                <a:cubicBezTo>
                  <a:pt x="677862" y="6105525"/>
                  <a:pt x="909637" y="5649913"/>
                  <a:pt x="1057275" y="5103813"/>
                </a:cubicBezTo>
                <a:cubicBezTo>
                  <a:pt x="1150938" y="4749800"/>
                  <a:pt x="1214437" y="4351338"/>
                  <a:pt x="1239837" y="3910013"/>
                </a:cubicBezTo>
                <a:cubicBezTo>
                  <a:pt x="1268412" y="3465513"/>
                  <a:pt x="1281112" y="3094038"/>
                  <a:pt x="1281112" y="2795588"/>
                </a:cubicBezTo>
                <a:cubicBezTo>
                  <a:pt x="1281112" y="2795588"/>
                  <a:pt x="1281112" y="1493838"/>
                  <a:pt x="1281112" y="0"/>
                </a:cubicBezTo>
                <a:close/>
              </a:path>
            </a:pathLst>
          </a:custGeom>
          <a:solidFill>
            <a:schemeClr val="accent1"/>
          </a:solidFill>
        </p:spPr>
        <p:txBody>
          <a:bodyPr wrap="square" anchor="ctr" anchorCtr="0">
            <a:noAutofit/>
          </a:bodyPr>
          <a:lstStyle>
            <a:lvl1pPr marL="0" indent="0" algn="ctr">
              <a:buNone/>
              <a:defRPr baseline="0">
                <a:solidFill>
                  <a:schemeClr val="bg1"/>
                </a:solidFill>
              </a:defRPr>
            </a:lvl1pPr>
          </a:lstStyle>
          <a:p>
            <a:r>
              <a:rPr lang="en-US"/>
              <a:t>Click icon to add picture</a:t>
            </a:r>
            <a:endParaRPr lang="en-IE" dirty="0"/>
          </a:p>
        </p:txBody>
      </p:sp>
      <p:sp>
        <p:nvSpPr>
          <p:cNvPr id="2" name="Title 1"/>
          <p:cNvSpPr>
            <a:spLocks noGrp="1"/>
          </p:cNvSpPr>
          <p:nvPr>
            <p:ph type="title"/>
          </p:nvPr>
        </p:nvSpPr>
        <p:spPr>
          <a:xfrm>
            <a:off x="520700" y="1793240"/>
            <a:ext cx="5003800" cy="3032760"/>
          </a:xfrm>
        </p:spPr>
        <p:txBody>
          <a:bodyPr anchor="t" anchorCtr="0">
            <a:noAutofit/>
          </a:bodyPr>
          <a:lstStyle>
            <a:lvl1pPr marL="227013" indent="-227013">
              <a:lnSpc>
                <a:spcPct val="85000"/>
              </a:lnSpc>
              <a:defRPr sz="3400">
                <a:solidFill>
                  <a:schemeClr val="accent1"/>
                </a:solidFill>
              </a:defRPr>
            </a:lvl1pPr>
          </a:lstStyle>
          <a:p>
            <a:r>
              <a:rPr lang="en-US"/>
              <a:t>Click to edit Master title style</a:t>
            </a:r>
            <a:endParaRPr lang="en-IE" dirty="0"/>
          </a:p>
        </p:txBody>
      </p:sp>
      <p:sp>
        <p:nvSpPr>
          <p:cNvPr id="4" name="Date Placeholder 3"/>
          <p:cNvSpPr>
            <a:spLocks noGrp="1"/>
          </p:cNvSpPr>
          <p:nvPr>
            <p:ph type="dt" sz="half" idx="10"/>
          </p:nvPr>
        </p:nvSpPr>
        <p:spPr/>
        <p:txBody>
          <a:bodyPr/>
          <a:lstStyle>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6E3025-240C-44B1-AED0-4F77AEC8B4CD}" type="datetimeFigureOut">
              <a:rPr kumimoji="0" lang="en-IE" sz="1200" b="0" i="0" u="none" strike="noStrike" kern="1200" cap="none" spc="0" normalizeH="0" baseline="0" noProof="0" smtClean="0">
                <a:ln>
                  <a:noFill/>
                </a:ln>
                <a:solidFill>
                  <a:srgbClr val="00667D"/>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21/07/2019</a:t>
            </a:fld>
            <a:endParaRPr kumimoji="0" lang="en-IE" sz="1200" b="0" i="0" u="none" strike="noStrike" kern="1200" cap="none" spc="0" normalizeH="0" baseline="0" noProof="0" dirty="0">
              <a:ln>
                <a:noFill/>
              </a:ln>
              <a:solidFill>
                <a:srgbClr val="00667D"/>
              </a:solidFill>
              <a:effectLst/>
              <a:uLnTx/>
              <a:uFillTx/>
              <a:latin typeface="Calibri"/>
              <a:ea typeface="+mn-ea"/>
              <a:cs typeface="+mn-cs"/>
            </a:endParaRPr>
          </a:p>
        </p:txBody>
      </p:sp>
      <p:sp>
        <p:nvSpPr>
          <p:cNvPr id="5" name="Footer Placeholder 4"/>
          <p:cNvSpPr>
            <a:spLocks noGrp="1"/>
          </p:cNvSpPr>
          <p:nvPr>
            <p:ph type="ftr" sz="quarter" idx="11"/>
          </p:nvPr>
        </p:nvSpPr>
        <p:spPr>
          <a:xfrm>
            <a:off x="5269584" y="6299789"/>
            <a:ext cx="5062194" cy="365125"/>
          </a:xfrm>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6D7C2A8-3574-48AF-9B9F-6538CE887783}" type="slidenum">
              <a:rPr kumimoji="0" lang="en-IE" sz="1200" b="0" i="0" u="none" strike="noStrike" kern="1200" cap="none" spc="0" normalizeH="0" baseline="0" noProof="0" smtClean="0">
                <a:ln>
                  <a:noFill/>
                </a:ln>
                <a:solidFill>
                  <a:srgbClr val="00667D"/>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IE" sz="1200" b="0" i="0" u="none" strike="noStrike" kern="1200" cap="none" spc="0" normalizeH="0" baseline="0" noProof="0" dirty="0">
              <a:ln>
                <a:noFill/>
              </a:ln>
              <a:solidFill>
                <a:srgbClr val="00667D"/>
              </a:solidFill>
              <a:effectLst/>
              <a:uLnTx/>
              <a:uFillTx/>
              <a:latin typeface="Calibri"/>
              <a:ea typeface="+mn-ea"/>
              <a:cs typeface="+mn-cs"/>
            </a:endParaRPr>
          </a:p>
        </p:txBody>
      </p:sp>
      <p:pic>
        <p:nvPicPr>
          <p:cNvPr id="8" name="Picture 7"/>
          <p:cNvPicPr>
            <a:picLocks noChangeAspect="1"/>
          </p:cNvPicPr>
          <p:nvPr userDrawn="1"/>
        </p:nvPicPr>
        <p:blipFill rotWithShape="1">
          <a:blip r:embed="rId2">
            <a:biLevel thresh="25000"/>
            <a:extLst>
              <a:ext uri="{28A0092B-C50C-407E-A947-70E740481C1C}">
                <a14:useLocalDpi xmlns:a14="http://schemas.microsoft.com/office/drawing/2010/main" val="0"/>
              </a:ext>
            </a:extLst>
          </a:blip>
          <a:srcRect l="11982" t="16649" r="11982" b="16649"/>
          <a:stretch/>
        </p:blipFill>
        <p:spPr>
          <a:xfrm>
            <a:off x="11010807" y="5993607"/>
            <a:ext cx="938306" cy="618244"/>
          </a:xfrm>
          <a:prstGeom prst="rect">
            <a:avLst/>
          </a:prstGeom>
          <a:noFill/>
          <a:ln>
            <a:noFill/>
          </a:ln>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84132" y="1677987"/>
            <a:ext cx="3833768" cy="2622550"/>
          </a:xfrm>
          <a:prstGeom prst="rect">
            <a:avLst/>
          </a:prstGeom>
        </p:spPr>
      </p:pic>
    </p:spTree>
    <p:extLst>
      <p:ext uri="{BB962C8B-B14F-4D97-AF65-F5344CB8AC3E}">
        <p14:creationId xmlns:p14="http://schemas.microsoft.com/office/powerpoint/2010/main" val="22940737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mage Slide 2">
    <p:bg>
      <p:bgPr>
        <a:solidFill>
          <a:schemeClr val="bg1"/>
        </a:solidFill>
        <a:effectLst/>
      </p:bgPr>
    </p:bg>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0" y="0"/>
            <a:ext cx="12192000" cy="6858000"/>
          </a:xfrm>
          <a:custGeom>
            <a:avLst/>
            <a:gdLst>
              <a:gd name="connsiteX0" fmla="*/ 535481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4231955 h 6858000"/>
              <a:gd name="connsiteX5" fmla="*/ 1634967 w 12192000"/>
              <a:gd name="connsiteY5" fmla="*/ 4537075 h 6858000"/>
              <a:gd name="connsiteX6" fmla="*/ 4337666 w 12192000"/>
              <a:gd name="connsiteY6" fmla="*/ 3564504 h 6858000"/>
              <a:gd name="connsiteX7" fmla="*/ 5449888 w 12192000"/>
              <a:gd name="connsiteY7" fmla="*/ 916951 h 6858000"/>
              <a:gd name="connsiteX8" fmla="*/ 5426055 w 12192000"/>
              <a:gd name="connsiteY8" fmla="*/ 4433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354810" y="0"/>
                </a:moveTo>
                <a:lnTo>
                  <a:pt x="12192000" y="0"/>
                </a:lnTo>
                <a:lnTo>
                  <a:pt x="12192000" y="6858000"/>
                </a:lnTo>
                <a:lnTo>
                  <a:pt x="0" y="6858000"/>
                </a:lnTo>
                <a:lnTo>
                  <a:pt x="0" y="4231955"/>
                </a:lnTo>
                <a:cubicBezTo>
                  <a:pt x="494145" y="4435369"/>
                  <a:pt x="1039133" y="4537075"/>
                  <a:pt x="1634967" y="4537075"/>
                </a:cubicBezTo>
                <a:cubicBezTo>
                  <a:pt x="2699522" y="4537075"/>
                  <a:pt x="3600422" y="4212885"/>
                  <a:pt x="4337666" y="3564504"/>
                </a:cubicBezTo>
                <a:cubicBezTo>
                  <a:pt x="5078088" y="2916124"/>
                  <a:pt x="5449888" y="2034136"/>
                  <a:pt x="5449888" y="916951"/>
                </a:cubicBezTo>
                <a:cubicBezTo>
                  <a:pt x="5449888" y="754061"/>
                  <a:pt x="5441944" y="596336"/>
                  <a:pt x="5426055" y="443379"/>
                </a:cubicBezTo>
                <a:close/>
              </a:path>
            </a:pathLst>
          </a:custGeom>
          <a:solidFill>
            <a:schemeClr val="accent1"/>
          </a:solidFill>
        </p:spPr>
        <p:txBody>
          <a:bodyPr wrap="square" anchor="ctr" anchorCtr="0">
            <a:noAutofit/>
          </a:bodyPr>
          <a:lstStyle>
            <a:lvl1pPr marL="0" indent="0" algn="ctr">
              <a:buNone/>
              <a:defRPr baseline="0">
                <a:solidFill>
                  <a:schemeClr val="bg1"/>
                </a:solidFill>
              </a:defRPr>
            </a:lvl1pPr>
          </a:lstStyle>
          <a:p>
            <a:r>
              <a:rPr lang="en-US"/>
              <a:t>Click icon to add picture</a:t>
            </a:r>
            <a:endParaRPr lang="en-IE"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448300" cy="4538663"/>
          </a:xfrm>
          <a:prstGeom prst="rect">
            <a:avLst/>
          </a:prstGeom>
          <a:noFill/>
          <a:ln>
            <a:noFill/>
          </a:ln>
        </p:spPr>
      </p:pic>
      <p:sp>
        <p:nvSpPr>
          <p:cNvPr id="2" name="Title 1"/>
          <p:cNvSpPr>
            <a:spLocks noGrp="1"/>
          </p:cNvSpPr>
          <p:nvPr>
            <p:ph type="title"/>
          </p:nvPr>
        </p:nvSpPr>
        <p:spPr>
          <a:xfrm>
            <a:off x="520700" y="574040"/>
            <a:ext cx="4053205" cy="2219960"/>
          </a:xfrm>
        </p:spPr>
        <p:txBody>
          <a:bodyPr anchor="t" anchorCtr="0">
            <a:noAutofit/>
          </a:bodyPr>
          <a:lstStyle>
            <a:lvl1pPr marL="177800" indent="-177800">
              <a:lnSpc>
                <a:spcPct val="85000"/>
              </a:lnSpc>
              <a:defRPr sz="2400">
                <a:solidFill>
                  <a:schemeClr val="accent1"/>
                </a:solidFill>
              </a:defRPr>
            </a:lvl1pPr>
          </a:lstStyle>
          <a:p>
            <a:r>
              <a:rPr lang="en-US"/>
              <a:t>Click to edit Master title style</a:t>
            </a:r>
            <a:endParaRPr lang="en-IE" dirty="0"/>
          </a:p>
        </p:txBody>
      </p:sp>
      <p:sp>
        <p:nvSpPr>
          <p:cNvPr id="4" name="Date Placeholder 3"/>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6E3025-240C-44B1-AED0-4F77AEC8B4CD}" type="datetimeFigureOut">
              <a:rPr kumimoji="0" lang="en-IE" sz="12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21/07/2019</a:t>
            </a:fld>
            <a:endParaRPr kumimoji="0" lang="en-IE"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6D7C2A8-3574-48AF-9B9F-6538CE887783}" type="slidenum">
              <a:rPr kumimoji="0" lang="en-IE"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IE"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p:cNvPicPr>
            <a:picLocks noChangeAspect="1"/>
          </p:cNvPicPr>
          <p:nvPr userDrawn="1"/>
        </p:nvPicPr>
        <p:blipFill rotWithShape="1">
          <a:blip r:embed="rId3">
            <a:biLevel thresh="25000"/>
            <a:extLst>
              <a:ext uri="{28A0092B-C50C-407E-A947-70E740481C1C}">
                <a14:useLocalDpi xmlns:a14="http://schemas.microsoft.com/office/drawing/2010/main" val="0"/>
              </a:ext>
            </a:extLst>
          </a:blip>
          <a:srcRect l="11982" t="16649" r="11982" b="16649"/>
          <a:stretch/>
        </p:blipFill>
        <p:spPr>
          <a:xfrm>
            <a:off x="11010807" y="5993607"/>
            <a:ext cx="938306" cy="618244"/>
          </a:xfrm>
          <a:prstGeom prst="rect">
            <a:avLst/>
          </a:prstGeom>
          <a:noFill/>
          <a:ln>
            <a:noFill/>
          </a:ln>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384132" y="1677987"/>
            <a:ext cx="3833768" cy="2622550"/>
          </a:xfrm>
          <a:prstGeom prst="rect">
            <a:avLst/>
          </a:prstGeom>
        </p:spPr>
      </p:pic>
    </p:spTree>
    <p:extLst>
      <p:ext uri="{BB962C8B-B14F-4D97-AF65-F5344CB8AC3E}">
        <p14:creationId xmlns:p14="http://schemas.microsoft.com/office/powerpoint/2010/main" val="12543021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mage Slide With Key Points">
    <p:spTree>
      <p:nvGrpSpPr>
        <p:cNvPr id="1" name=""/>
        <p:cNvGrpSpPr/>
        <p:nvPr/>
      </p:nvGrpSpPr>
      <p:grpSpPr>
        <a:xfrm>
          <a:off x="0" y="0"/>
          <a:ext cx="0" cy="0"/>
          <a:chOff x="0" y="0"/>
          <a:chExt cx="0" cy="0"/>
        </a:xfrm>
      </p:grpSpPr>
      <p:sp>
        <p:nvSpPr>
          <p:cNvPr id="22" name="Freeform 9"/>
          <p:cNvSpPr>
            <a:spLocks/>
          </p:cNvSpPr>
          <p:nvPr userDrawn="1"/>
        </p:nvSpPr>
        <p:spPr bwMode="auto">
          <a:xfrm>
            <a:off x="1588" y="0"/>
            <a:ext cx="6149975" cy="6858000"/>
          </a:xfrm>
          <a:custGeom>
            <a:avLst/>
            <a:gdLst>
              <a:gd name="T0" fmla="*/ 0 w 3874"/>
              <a:gd name="T1" fmla="*/ 0 h 4320"/>
              <a:gd name="T2" fmla="*/ 0 w 3874"/>
              <a:gd name="T3" fmla="*/ 4320 h 4320"/>
              <a:gd name="T4" fmla="*/ 3067 w 3874"/>
              <a:gd name="T5" fmla="*/ 4320 h 4320"/>
              <a:gd name="T6" fmla="*/ 3298 w 3874"/>
              <a:gd name="T7" fmla="*/ 4078 h 4320"/>
              <a:gd name="T8" fmla="*/ 3733 w 3874"/>
              <a:gd name="T9" fmla="*/ 3215 h 4320"/>
              <a:gd name="T10" fmla="*/ 3848 w 3874"/>
              <a:gd name="T11" fmla="*/ 2463 h 4320"/>
              <a:gd name="T12" fmla="*/ 3874 w 3874"/>
              <a:gd name="T13" fmla="*/ 1761 h 4320"/>
              <a:gd name="T14" fmla="*/ 3874 w 3874"/>
              <a:gd name="T15" fmla="*/ 0 h 4320"/>
              <a:gd name="T16" fmla="*/ 0 w 387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4" h="4320">
                <a:moveTo>
                  <a:pt x="0" y="0"/>
                </a:moveTo>
                <a:cubicBezTo>
                  <a:pt x="0" y="4320"/>
                  <a:pt x="0" y="4320"/>
                  <a:pt x="0" y="4320"/>
                </a:cubicBezTo>
                <a:cubicBezTo>
                  <a:pt x="3067" y="4320"/>
                  <a:pt x="3067" y="4320"/>
                  <a:pt x="3067" y="4320"/>
                </a:cubicBezTo>
                <a:cubicBezTo>
                  <a:pt x="3147" y="4246"/>
                  <a:pt x="3224" y="4165"/>
                  <a:pt x="3298" y="4078"/>
                </a:cubicBezTo>
                <a:cubicBezTo>
                  <a:pt x="3494" y="3846"/>
                  <a:pt x="3640" y="3559"/>
                  <a:pt x="3733" y="3215"/>
                </a:cubicBezTo>
                <a:cubicBezTo>
                  <a:pt x="3792" y="2992"/>
                  <a:pt x="3832" y="2741"/>
                  <a:pt x="3848" y="2463"/>
                </a:cubicBezTo>
                <a:cubicBezTo>
                  <a:pt x="3866" y="2183"/>
                  <a:pt x="3874" y="1949"/>
                  <a:pt x="3874" y="1761"/>
                </a:cubicBezTo>
                <a:cubicBezTo>
                  <a:pt x="3874" y="1761"/>
                  <a:pt x="3874" y="941"/>
                  <a:pt x="3874" y="0"/>
                </a:cubicBezTo>
                <a:lnTo>
                  <a:pt x="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Picture Placeholder 24"/>
          <p:cNvSpPr>
            <a:spLocks noGrp="1"/>
          </p:cNvSpPr>
          <p:nvPr>
            <p:ph type="pic" sz="quarter" idx="13"/>
          </p:nvPr>
        </p:nvSpPr>
        <p:spPr>
          <a:xfrm>
            <a:off x="4868864" y="0"/>
            <a:ext cx="7323137" cy="6858000"/>
          </a:xfrm>
          <a:custGeom>
            <a:avLst/>
            <a:gdLst>
              <a:gd name="connsiteX0" fmla="*/ 1281112 w 7323137"/>
              <a:gd name="connsiteY0" fmla="*/ 0 h 6858000"/>
              <a:gd name="connsiteX1" fmla="*/ 7323137 w 7323137"/>
              <a:gd name="connsiteY1" fmla="*/ 0 h 6858000"/>
              <a:gd name="connsiteX2" fmla="*/ 7323137 w 7323137"/>
              <a:gd name="connsiteY2" fmla="*/ 6858000 h 6858000"/>
              <a:gd name="connsiteX3" fmla="*/ 0 w 7323137"/>
              <a:gd name="connsiteY3" fmla="*/ 6858000 h 6858000"/>
              <a:gd name="connsiteX4" fmla="*/ 366712 w 7323137"/>
              <a:gd name="connsiteY4" fmla="*/ 6473825 h 6858000"/>
              <a:gd name="connsiteX5" fmla="*/ 1057275 w 7323137"/>
              <a:gd name="connsiteY5" fmla="*/ 5103813 h 6858000"/>
              <a:gd name="connsiteX6" fmla="*/ 1239837 w 7323137"/>
              <a:gd name="connsiteY6" fmla="*/ 3910013 h 6858000"/>
              <a:gd name="connsiteX7" fmla="*/ 1281112 w 7323137"/>
              <a:gd name="connsiteY7" fmla="*/ 2795588 h 6858000"/>
              <a:gd name="connsiteX8" fmla="*/ 1281112 w 7323137"/>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137" h="6858000">
                <a:moveTo>
                  <a:pt x="1281112" y="0"/>
                </a:moveTo>
                <a:lnTo>
                  <a:pt x="7323137" y="0"/>
                </a:lnTo>
                <a:lnTo>
                  <a:pt x="7323137" y="6858000"/>
                </a:lnTo>
                <a:lnTo>
                  <a:pt x="0" y="6858000"/>
                </a:lnTo>
                <a:cubicBezTo>
                  <a:pt x="127000" y="6740525"/>
                  <a:pt x="249237" y="6611938"/>
                  <a:pt x="366712" y="6473825"/>
                </a:cubicBezTo>
                <a:cubicBezTo>
                  <a:pt x="677862" y="6105525"/>
                  <a:pt x="909637" y="5649913"/>
                  <a:pt x="1057275" y="5103813"/>
                </a:cubicBezTo>
                <a:cubicBezTo>
                  <a:pt x="1150938" y="4749800"/>
                  <a:pt x="1214437" y="4351338"/>
                  <a:pt x="1239837" y="3910013"/>
                </a:cubicBezTo>
                <a:cubicBezTo>
                  <a:pt x="1268412" y="3465513"/>
                  <a:pt x="1281112" y="3094038"/>
                  <a:pt x="1281112" y="2795588"/>
                </a:cubicBezTo>
                <a:cubicBezTo>
                  <a:pt x="1281112" y="2795588"/>
                  <a:pt x="1281112" y="1493838"/>
                  <a:pt x="1281112" y="0"/>
                </a:cubicBezTo>
                <a:close/>
              </a:path>
            </a:pathLst>
          </a:custGeom>
          <a:solidFill>
            <a:schemeClr val="accent1"/>
          </a:solidFill>
        </p:spPr>
        <p:txBody>
          <a:bodyPr wrap="square" anchor="ctr" anchorCtr="0">
            <a:noAutofit/>
          </a:bodyPr>
          <a:lstStyle>
            <a:lvl1pPr marL="0" indent="0" algn="ctr">
              <a:buNone/>
              <a:defRPr baseline="0">
                <a:solidFill>
                  <a:schemeClr val="bg1"/>
                </a:solidFill>
              </a:defRPr>
            </a:lvl1pPr>
          </a:lstStyle>
          <a:p>
            <a:r>
              <a:rPr lang="en-US"/>
              <a:t>Click icon to add picture</a:t>
            </a:r>
            <a:endParaRPr lang="en-IE" dirty="0"/>
          </a:p>
        </p:txBody>
      </p:sp>
      <p:sp>
        <p:nvSpPr>
          <p:cNvPr id="4" name="Date Placeholder 3"/>
          <p:cNvSpPr>
            <a:spLocks noGrp="1"/>
          </p:cNvSpPr>
          <p:nvPr>
            <p:ph type="dt" sz="half" idx="10"/>
          </p:nvPr>
        </p:nvSpPr>
        <p:spPr/>
        <p:txBody>
          <a:bodyPr/>
          <a:lstStyle>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6E3025-240C-44B1-AED0-4F77AEC8B4CD}" type="datetimeFigureOut">
              <a:rPr kumimoji="0" lang="en-IE" sz="1200" b="0" i="0" u="none" strike="noStrike" kern="1200" cap="none" spc="0" normalizeH="0" baseline="0" noProof="0" smtClean="0">
                <a:ln>
                  <a:noFill/>
                </a:ln>
                <a:solidFill>
                  <a:srgbClr val="00667D"/>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21/07/2019</a:t>
            </a:fld>
            <a:endParaRPr kumimoji="0" lang="en-IE" sz="1200" b="0" i="0" u="none" strike="noStrike" kern="1200" cap="none" spc="0" normalizeH="0" baseline="0" noProof="0" dirty="0">
              <a:ln>
                <a:noFill/>
              </a:ln>
              <a:solidFill>
                <a:srgbClr val="00667D"/>
              </a:solidFill>
              <a:effectLst/>
              <a:uLnTx/>
              <a:uFillTx/>
              <a:latin typeface="Calibri"/>
              <a:ea typeface="+mn-ea"/>
              <a:cs typeface="+mn-cs"/>
            </a:endParaRPr>
          </a:p>
        </p:txBody>
      </p:sp>
      <p:sp>
        <p:nvSpPr>
          <p:cNvPr id="5" name="Footer Placeholder 4"/>
          <p:cNvSpPr>
            <a:spLocks noGrp="1"/>
          </p:cNvSpPr>
          <p:nvPr>
            <p:ph type="ftr" sz="quarter" idx="11"/>
          </p:nvPr>
        </p:nvSpPr>
        <p:spPr>
          <a:xfrm>
            <a:off x="5269584" y="6299789"/>
            <a:ext cx="5062194" cy="365125"/>
          </a:xfrm>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6D7C2A8-3574-48AF-9B9F-6538CE887783}" type="slidenum">
              <a:rPr kumimoji="0" lang="en-IE" sz="1200" b="0" i="0" u="none" strike="noStrike" kern="1200" cap="none" spc="0" normalizeH="0" baseline="0" noProof="0" smtClean="0">
                <a:ln>
                  <a:noFill/>
                </a:ln>
                <a:solidFill>
                  <a:srgbClr val="00667D"/>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IE" sz="1200" b="0" i="0" u="none" strike="noStrike" kern="1200" cap="none" spc="0" normalizeH="0" baseline="0" noProof="0" dirty="0">
              <a:ln>
                <a:noFill/>
              </a:ln>
              <a:solidFill>
                <a:srgbClr val="00667D"/>
              </a:solidFill>
              <a:effectLst/>
              <a:uLnTx/>
              <a:uFillTx/>
              <a:latin typeface="Calibri"/>
              <a:ea typeface="+mn-ea"/>
              <a:cs typeface="+mn-cs"/>
            </a:endParaRPr>
          </a:p>
        </p:txBody>
      </p:sp>
      <p:pic>
        <p:nvPicPr>
          <p:cNvPr id="8" name="Picture 7"/>
          <p:cNvPicPr>
            <a:picLocks noChangeAspect="1"/>
          </p:cNvPicPr>
          <p:nvPr userDrawn="1"/>
        </p:nvPicPr>
        <p:blipFill rotWithShape="1">
          <a:blip r:embed="rId2">
            <a:biLevel thresh="25000"/>
            <a:extLst>
              <a:ext uri="{28A0092B-C50C-407E-A947-70E740481C1C}">
                <a14:useLocalDpi xmlns:a14="http://schemas.microsoft.com/office/drawing/2010/main" val="0"/>
              </a:ext>
            </a:extLst>
          </a:blip>
          <a:srcRect l="11982" t="16649" r="11982" b="16649"/>
          <a:stretch/>
        </p:blipFill>
        <p:spPr>
          <a:xfrm>
            <a:off x="11010807" y="5993607"/>
            <a:ext cx="938306" cy="618244"/>
          </a:xfrm>
          <a:prstGeom prst="rect">
            <a:avLst/>
          </a:prstGeom>
          <a:noFill/>
          <a:ln>
            <a:noFill/>
          </a:ln>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84132" y="1677987"/>
            <a:ext cx="3833768" cy="2622550"/>
          </a:xfrm>
          <a:prstGeom prst="rect">
            <a:avLst/>
          </a:prstGeom>
        </p:spPr>
      </p:pic>
      <p:sp>
        <p:nvSpPr>
          <p:cNvPr id="7" name="Text Placeholder 6"/>
          <p:cNvSpPr>
            <a:spLocks noGrp="1"/>
          </p:cNvSpPr>
          <p:nvPr>
            <p:ph type="body" sz="quarter" idx="14"/>
          </p:nvPr>
        </p:nvSpPr>
        <p:spPr>
          <a:xfrm>
            <a:off x="631596" y="1593130"/>
            <a:ext cx="4505554" cy="3723408"/>
          </a:xfrm>
        </p:spPr>
        <p:txBody>
          <a:bodyPr>
            <a:noAutofit/>
          </a:bodyPr>
          <a:lstStyle>
            <a:lvl1pPr marL="0" indent="0">
              <a:spcBef>
                <a:spcPts val="3600"/>
              </a:spcBef>
              <a:buNone/>
              <a:defRPr sz="2600" b="1">
                <a:solidFill>
                  <a:schemeClr val="accent2"/>
                </a:solidFill>
              </a:defRPr>
            </a:lvl1pPr>
            <a:lvl2pPr marL="0" indent="0">
              <a:buNone/>
              <a:defRPr sz="2600"/>
            </a:lvl2pPr>
          </a:lstStyle>
          <a:p>
            <a:pPr lvl="0"/>
            <a:r>
              <a:rPr lang="en-US"/>
              <a:t>Edit Master text styles</a:t>
            </a:r>
          </a:p>
          <a:p>
            <a:pPr lvl="1"/>
            <a:r>
              <a:rPr lang="en-US"/>
              <a:t>Second level</a:t>
            </a:r>
          </a:p>
        </p:txBody>
      </p:sp>
    </p:spTree>
    <p:extLst>
      <p:ext uri="{BB962C8B-B14F-4D97-AF65-F5344CB8AC3E}">
        <p14:creationId xmlns:p14="http://schemas.microsoft.com/office/powerpoint/2010/main" val="3855679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Graph with double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4" name="Date Placeholder 3"/>
          <p:cNvSpPr>
            <a:spLocks noGrp="1"/>
          </p:cNvSpPr>
          <p:nvPr>
            <p:ph type="dt" sz="half" idx="10"/>
          </p:nvPr>
        </p:nvSpPr>
        <p:spPr/>
        <p:txBody>
          <a:bodyPr/>
          <a:lstStyle/>
          <a:p>
            <a:fld id="{2A6E3025-240C-44B1-AED0-4F77AEC8B4CD}" type="datetimeFigureOut">
              <a:rPr lang="en-IE" smtClean="0"/>
              <a:t>21/07/2019</a:t>
            </a:fld>
            <a:endParaRPr lang="en-IE"/>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66D7C2A8-3574-48AF-9B9F-6538CE887783}" type="slidenum">
              <a:rPr lang="en-IE" smtClean="0"/>
              <a:t>‹#›</a:t>
            </a:fld>
            <a:endParaRPr lang="en-IE"/>
          </a:p>
        </p:txBody>
      </p:sp>
      <p:sp>
        <p:nvSpPr>
          <p:cNvPr id="7" name="Text Placeholder 7"/>
          <p:cNvSpPr>
            <a:spLocks noGrp="1"/>
          </p:cNvSpPr>
          <p:nvPr>
            <p:ph type="body" sz="quarter" idx="13"/>
          </p:nvPr>
        </p:nvSpPr>
        <p:spPr>
          <a:xfrm>
            <a:off x="631825" y="1085750"/>
            <a:ext cx="10928350" cy="581025"/>
          </a:xfrm>
        </p:spPr>
        <p:txBody>
          <a:bodyPr tIns="0">
            <a:noAutofit/>
          </a:bodyPr>
          <a:lstStyle>
            <a:lvl1pPr marL="0" indent="0">
              <a:buNone/>
              <a:defRPr sz="3300">
                <a:solidFill>
                  <a:schemeClr val="accent1"/>
                </a:solidFill>
              </a:defRPr>
            </a:lvl1pPr>
          </a:lstStyle>
          <a:p>
            <a:pPr lvl="0"/>
            <a:r>
              <a:rPr lang="en-US" dirty="0"/>
              <a:t>Click to edit Master text styles</a:t>
            </a:r>
          </a:p>
        </p:txBody>
      </p:sp>
      <p:sp>
        <p:nvSpPr>
          <p:cNvPr id="9" name="Text Placeholder 7"/>
          <p:cNvSpPr>
            <a:spLocks noGrp="1"/>
          </p:cNvSpPr>
          <p:nvPr>
            <p:ph type="body" sz="quarter" idx="14"/>
          </p:nvPr>
        </p:nvSpPr>
        <p:spPr>
          <a:xfrm>
            <a:off x="631825" y="2017336"/>
            <a:ext cx="9114191" cy="437744"/>
          </a:xfrm>
          <a:solidFill>
            <a:schemeClr val="accent4"/>
          </a:solidFill>
        </p:spPr>
        <p:txBody>
          <a:bodyPr tIns="72000" bIns="0" anchor="ctr" anchorCtr="0">
            <a:noAutofit/>
          </a:bodyPr>
          <a:lstStyle>
            <a:lvl1pPr marL="0" indent="0" algn="ctr">
              <a:buNone/>
              <a:defRPr sz="1600" b="1">
                <a:solidFill>
                  <a:schemeClr val="bg1"/>
                </a:solidFill>
              </a:defRPr>
            </a:lvl1pPr>
          </a:lstStyle>
          <a:p>
            <a:pPr lvl="0"/>
            <a:r>
              <a:rPr lang="en-US" dirty="0"/>
              <a:t>Click to edit Master text styles</a:t>
            </a:r>
          </a:p>
        </p:txBody>
      </p:sp>
      <p:sp>
        <p:nvSpPr>
          <p:cNvPr id="11" name="Table Placeholder 10"/>
          <p:cNvSpPr>
            <a:spLocks noGrp="1"/>
          </p:cNvSpPr>
          <p:nvPr>
            <p:ph type="tbl" sz="quarter" idx="15"/>
          </p:nvPr>
        </p:nvSpPr>
        <p:spPr>
          <a:xfrm>
            <a:off x="631825" y="2455863"/>
            <a:ext cx="9105900" cy="3284537"/>
          </a:xfrm>
        </p:spPr>
        <p:txBody>
          <a:bodyPr/>
          <a:lstStyle/>
          <a:p>
            <a:endParaRPr lang="en-IE"/>
          </a:p>
        </p:txBody>
      </p:sp>
      <p:sp>
        <p:nvSpPr>
          <p:cNvPr id="12" name="Text Placeholder 7"/>
          <p:cNvSpPr>
            <a:spLocks noGrp="1"/>
          </p:cNvSpPr>
          <p:nvPr>
            <p:ph type="body" sz="quarter" idx="16"/>
          </p:nvPr>
        </p:nvSpPr>
        <p:spPr>
          <a:xfrm>
            <a:off x="6136848" y="5905501"/>
            <a:ext cx="3600877" cy="258936"/>
          </a:xfrm>
        </p:spPr>
        <p:txBody>
          <a:bodyPr tIns="0">
            <a:noAutofit/>
          </a:bodyPr>
          <a:lstStyle>
            <a:lvl1pPr marL="0" indent="0" algn="r">
              <a:buNone/>
              <a:defRPr sz="10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35363632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mage-Only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6E3025-240C-44B1-AED0-4F77AEC8B4CD}" type="datetimeFigureOut">
              <a:rPr kumimoji="0" lang="en-IE" sz="12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21/07/2019</a:t>
            </a:fld>
            <a:endParaRPr kumimoji="0" lang="en-IE"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6D7C2A8-3574-48AF-9B9F-6538CE887783}" type="slidenum">
              <a:rPr kumimoji="0" lang="en-IE"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IE"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p:cNvPicPr>
            <a:picLocks noChangeAspect="1"/>
          </p:cNvPicPr>
          <p:nvPr userDrawn="1"/>
        </p:nvPicPr>
        <p:blipFill rotWithShape="1">
          <a:blip r:embed="rId3">
            <a:biLevel thresh="25000"/>
            <a:extLst>
              <a:ext uri="{28A0092B-C50C-407E-A947-70E740481C1C}">
                <a14:useLocalDpi xmlns:a14="http://schemas.microsoft.com/office/drawing/2010/main" val="0"/>
              </a:ext>
            </a:extLst>
          </a:blip>
          <a:srcRect l="11982" t="16649" r="11982" b="16649"/>
          <a:stretch/>
        </p:blipFill>
        <p:spPr>
          <a:xfrm>
            <a:off x="11010807" y="5993607"/>
            <a:ext cx="938306" cy="618244"/>
          </a:xfrm>
          <a:prstGeom prst="rect">
            <a:avLst/>
          </a:prstGeom>
          <a:noFill/>
          <a:ln>
            <a:noFill/>
          </a:ln>
        </p:spPr>
      </p:pic>
      <p:grpSp>
        <p:nvGrpSpPr>
          <p:cNvPr id="10" name="Group 4"/>
          <p:cNvGrpSpPr>
            <a:grpSpLocks noChangeAspect="1"/>
          </p:cNvGrpSpPr>
          <p:nvPr userDrawn="1"/>
        </p:nvGrpSpPr>
        <p:grpSpPr bwMode="auto">
          <a:xfrm>
            <a:off x="9916998" y="301658"/>
            <a:ext cx="1940679" cy="3432065"/>
            <a:chOff x="3114" y="882"/>
            <a:chExt cx="1447" cy="2559"/>
          </a:xfrm>
          <a:solidFill>
            <a:schemeClr val="bg1"/>
          </a:solidFill>
        </p:grpSpPr>
        <p:sp>
          <p:nvSpPr>
            <p:cNvPr id="12" name="Freeform 5"/>
            <p:cNvSpPr>
              <a:spLocks/>
            </p:cNvSpPr>
            <p:nvPr userDrawn="1"/>
          </p:nvSpPr>
          <p:spPr bwMode="auto">
            <a:xfrm>
              <a:off x="3425" y="882"/>
              <a:ext cx="526" cy="500"/>
            </a:xfrm>
            <a:custGeom>
              <a:avLst/>
              <a:gdLst>
                <a:gd name="T0" fmla="*/ 32 w 222"/>
                <a:gd name="T1" fmla="*/ 183 h 211"/>
                <a:gd name="T2" fmla="*/ 111 w 222"/>
                <a:gd name="T3" fmla="*/ 211 h 211"/>
                <a:gd name="T4" fmla="*/ 190 w 222"/>
                <a:gd name="T5" fmla="*/ 183 h 211"/>
                <a:gd name="T6" fmla="*/ 222 w 222"/>
                <a:gd name="T7" fmla="*/ 106 h 211"/>
                <a:gd name="T8" fmla="*/ 190 w 222"/>
                <a:gd name="T9" fmla="*/ 29 h 211"/>
                <a:gd name="T10" fmla="*/ 111 w 222"/>
                <a:gd name="T11" fmla="*/ 0 h 211"/>
                <a:gd name="T12" fmla="*/ 32 w 222"/>
                <a:gd name="T13" fmla="*/ 29 h 211"/>
                <a:gd name="T14" fmla="*/ 0 w 222"/>
                <a:gd name="T15" fmla="*/ 106 h 211"/>
                <a:gd name="T16" fmla="*/ 32 w 222"/>
                <a:gd name="T17" fmla="*/ 18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2" h="211">
                  <a:moveTo>
                    <a:pt x="32" y="183"/>
                  </a:moveTo>
                  <a:cubicBezTo>
                    <a:pt x="54" y="202"/>
                    <a:pt x="80" y="211"/>
                    <a:pt x="111" y="211"/>
                  </a:cubicBezTo>
                  <a:cubicBezTo>
                    <a:pt x="142" y="211"/>
                    <a:pt x="168" y="202"/>
                    <a:pt x="190" y="183"/>
                  </a:cubicBezTo>
                  <a:cubicBezTo>
                    <a:pt x="211" y="164"/>
                    <a:pt x="222" y="139"/>
                    <a:pt x="222" y="106"/>
                  </a:cubicBezTo>
                  <a:cubicBezTo>
                    <a:pt x="222" y="74"/>
                    <a:pt x="211" y="48"/>
                    <a:pt x="190" y="29"/>
                  </a:cubicBezTo>
                  <a:cubicBezTo>
                    <a:pt x="168" y="10"/>
                    <a:pt x="142" y="0"/>
                    <a:pt x="111" y="0"/>
                  </a:cubicBezTo>
                  <a:cubicBezTo>
                    <a:pt x="80" y="0"/>
                    <a:pt x="54" y="10"/>
                    <a:pt x="32" y="29"/>
                  </a:cubicBezTo>
                  <a:cubicBezTo>
                    <a:pt x="11" y="48"/>
                    <a:pt x="0" y="74"/>
                    <a:pt x="0" y="106"/>
                  </a:cubicBezTo>
                  <a:cubicBezTo>
                    <a:pt x="0" y="139"/>
                    <a:pt x="11" y="164"/>
                    <a:pt x="32" y="18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6"/>
            <p:cNvSpPr>
              <a:spLocks/>
            </p:cNvSpPr>
            <p:nvPr userDrawn="1"/>
          </p:nvSpPr>
          <p:spPr bwMode="auto">
            <a:xfrm>
              <a:off x="4101" y="1524"/>
              <a:ext cx="460" cy="438"/>
            </a:xfrm>
            <a:custGeom>
              <a:avLst/>
              <a:gdLst>
                <a:gd name="T0" fmla="*/ 166 w 194"/>
                <a:gd name="T1" fmla="*/ 26 h 185"/>
                <a:gd name="T2" fmla="*/ 97 w 194"/>
                <a:gd name="T3" fmla="*/ 0 h 185"/>
                <a:gd name="T4" fmla="*/ 29 w 194"/>
                <a:gd name="T5" fmla="*/ 26 h 185"/>
                <a:gd name="T6" fmla="*/ 0 w 194"/>
                <a:gd name="T7" fmla="*/ 93 h 185"/>
                <a:gd name="T8" fmla="*/ 29 w 194"/>
                <a:gd name="T9" fmla="*/ 161 h 185"/>
                <a:gd name="T10" fmla="*/ 97 w 194"/>
                <a:gd name="T11" fmla="*/ 185 h 185"/>
                <a:gd name="T12" fmla="*/ 166 w 194"/>
                <a:gd name="T13" fmla="*/ 161 h 185"/>
                <a:gd name="T14" fmla="*/ 194 w 194"/>
                <a:gd name="T15" fmla="*/ 93 h 185"/>
                <a:gd name="T16" fmla="*/ 166 w 194"/>
                <a:gd name="T17" fmla="*/ 2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85">
                  <a:moveTo>
                    <a:pt x="166" y="26"/>
                  </a:moveTo>
                  <a:cubicBezTo>
                    <a:pt x="147" y="9"/>
                    <a:pt x="124" y="0"/>
                    <a:pt x="97" y="0"/>
                  </a:cubicBezTo>
                  <a:cubicBezTo>
                    <a:pt x="70" y="0"/>
                    <a:pt x="47" y="9"/>
                    <a:pt x="29" y="26"/>
                  </a:cubicBezTo>
                  <a:cubicBezTo>
                    <a:pt x="10" y="42"/>
                    <a:pt x="0" y="65"/>
                    <a:pt x="0" y="93"/>
                  </a:cubicBezTo>
                  <a:cubicBezTo>
                    <a:pt x="0" y="122"/>
                    <a:pt x="10" y="144"/>
                    <a:pt x="29" y="161"/>
                  </a:cubicBezTo>
                  <a:cubicBezTo>
                    <a:pt x="47" y="177"/>
                    <a:pt x="70" y="185"/>
                    <a:pt x="97" y="185"/>
                  </a:cubicBezTo>
                  <a:cubicBezTo>
                    <a:pt x="124" y="185"/>
                    <a:pt x="147" y="177"/>
                    <a:pt x="166" y="161"/>
                  </a:cubicBezTo>
                  <a:cubicBezTo>
                    <a:pt x="185" y="144"/>
                    <a:pt x="194" y="122"/>
                    <a:pt x="194" y="93"/>
                  </a:cubicBezTo>
                  <a:cubicBezTo>
                    <a:pt x="194" y="65"/>
                    <a:pt x="185" y="42"/>
                    <a:pt x="166" y="2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7"/>
            <p:cNvSpPr>
              <a:spLocks/>
            </p:cNvSpPr>
            <p:nvPr userDrawn="1"/>
          </p:nvSpPr>
          <p:spPr bwMode="auto">
            <a:xfrm>
              <a:off x="4096" y="2033"/>
              <a:ext cx="456" cy="735"/>
            </a:xfrm>
            <a:custGeom>
              <a:avLst/>
              <a:gdLst>
                <a:gd name="T0" fmla="*/ 33 w 192"/>
                <a:gd name="T1" fmla="*/ 308 h 310"/>
                <a:gd name="T2" fmla="*/ 192 w 192"/>
                <a:gd name="T3" fmla="*/ 114 h 310"/>
                <a:gd name="T4" fmla="*/ 96 w 192"/>
                <a:gd name="T5" fmla="*/ 0 h 310"/>
                <a:gd name="T6" fmla="*/ 0 w 192"/>
                <a:gd name="T7" fmla="*/ 90 h 310"/>
                <a:gd name="T8" fmla="*/ 44 w 192"/>
                <a:gd name="T9" fmla="*/ 169 h 310"/>
                <a:gd name="T10" fmla="*/ 18 w 192"/>
                <a:gd name="T11" fmla="*/ 250 h 310"/>
                <a:gd name="T12" fmla="*/ 24 w 192"/>
                <a:gd name="T13" fmla="*/ 302 h 310"/>
                <a:gd name="T14" fmla="*/ 33 w 192"/>
                <a:gd name="T15" fmla="*/ 308 h 3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310">
                  <a:moveTo>
                    <a:pt x="33" y="308"/>
                  </a:moveTo>
                  <a:cubicBezTo>
                    <a:pt x="133" y="264"/>
                    <a:pt x="192" y="198"/>
                    <a:pt x="192" y="114"/>
                  </a:cubicBezTo>
                  <a:cubicBezTo>
                    <a:pt x="192" y="41"/>
                    <a:pt x="149" y="0"/>
                    <a:pt x="96" y="0"/>
                  </a:cubicBezTo>
                  <a:cubicBezTo>
                    <a:pt x="43" y="0"/>
                    <a:pt x="0" y="38"/>
                    <a:pt x="0" y="90"/>
                  </a:cubicBezTo>
                  <a:cubicBezTo>
                    <a:pt x="0" y="122"/>
                    <a:pt x="14" y="153"/>
                    <a:pt x="44" y="169"/>
                  </a:cubicBezTo>
                  <a:cubicBezTo>
                    <a:pt x="26" y="194"/>
                    <a:pt x="18" y="221"/>
                    <a:pt x="18" y="250"/>
                  </a:cubicBezTo>
                  <a:cubicBezTo>
                    <a:pt x="18" y="266"/>
                    <a:pt x="20" y="283"/>
                    <a:pt x="24" y="302"/>
                  </a:cubicBezTo>
                  <a:cubicBezTo>
                    <a:pt x="24" y="302"/>
                    <a:pt x="26" y="310"/>
                    <a:pt x="33" y="30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8"/>
            <p:cNvSpPr>
              <a:spLocks/>
            </p:cNvSpPr>
            <p:nvPr userDrawn="1"/>
          </p:nvSpPr>
          <p:spPr bwMode="auto">
            <a:xfrm>
              <a:off x="3114" y="1484"/>
              <a:ext cx="875" cy="1957"/>
            </a:xfrm>
            <a:custGeom>
              <a:avLst/>
              <a:gdLst>
                <a:gd name="T0" fmla="*/ 294 w 369"/>
                <a:gd name="T1" fmla="*/ 28 h 826"/>
                <a:gd name="T2" fmla="*/ 146 w 369"/>
                <a:gd name="T3" fmla="*/ 26 h 826"/>
                <a:gd name="T4" fmla="*/ 137 w 369"/>
                <a:gd name="T5" fmla="*/ 40 h 826"/>
                <a:gd name="T6" fmla="*/ 137 w 369"/>
                <a:gd name="T7" fmla="*/ 40 h 826"/>
                <a:gd name="T8" fmla="*/ 137 w 369"/>
                <a:gd name="T9" fmla="*/ 246 h 826"/>
                <a:gd name="T10" fmla="*/ 137 w 369"/>
                <a:gd name="T11" fmla="*/ 247 h 826"/>
                <a:gd name="T12" fmla="*/ 137 w 369"/>
                <a:gd name="T13" fmla="*/ 552 h 826"/>
                <a:gd name="T14" fmla="*/ 132 w 369"/>
                <a:gd name="T15" fmla="*/ 598 h 826"/>
                <a:gd name="T16" fmla="*/ 115 w 369"/>
                <a:gd name="T17" fmla="*/ 635 h 826"/>
                <a:gd name="T18" fmla="*/ 80 w 369"/>
                <a:gd name="T19" fmla="*/ 661 h 826"/>
                <a:gd name="T20" fmla="*/ 15 w 369"/>
                <a:gd name="T21" fmla="*/ 675 h 826"/>
                <a:gd name="T22" fmla="*/ 4 w 369"/>
                <a:gd name="T23" fmla="*/ 686 h 826"/>
                <a:gd name="T24" fmla="*/ 4 w 369"/>
                <a:gd name="T25" fmla="*/ 781 h 826"/>
                <a:gd name="T26" fmla="*/ 132 w 369"/>
                <a:gd name="T27" fmla="*/ 824 h 826"/>
                <a:gd name="T28" fmla="*/ 189 w 369"/>
                <a:gd name="T29" fmla="*/ 816 h 826"/>
                <a:gd name="T30" fmla="*/ 253 w 369"/>
                <a:gd name="T31" fmla="*/ 789 h 826"/>
                <a:gd name="T32" fmla="*/ 311 w 369"/>
                <a:gd name="T33" fmla="*/ 740 h 826"/>
                <a:gd name="T34" fmla="*/ 350 w 369"/>
                <a:gd name="T35" fmla="*/ 664 h 826"/>
                <a:gd name="T36" fmla="*/ 360 w 369"/>
                <a:gd name="T37" fmla="*/ 598 h 826"/>
                <a:gd name="T38" fmla="*/ 362 w 369"/>
                <a:gd name="T39" fmla="*/ 536 h 826"/>
                <a:gd name="T40" fmla="*/ 362 w 369"/>
                <a:gd name="T41" fmla="*/ 141 h 826"/>
                <a:gd name="T42" fmla="*/ 294 w 369"/>
                <a:gd name="T43" fmla="*/ 28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9" h="826">
                  <a:moveTo>
                    <a:pt x="294" y="28"/>
                  </a:moveTo>
                  <a:cubicBezTo>
                    <a:pt x="203" y="0"/>
                    <a:pt x="146" y="26"/>
                    <a:pt x="146" y="26"/>
                  </a:cubicBezTo>
                  <a:cubicBezTo>
                    <a:pt x="141" y="29"/>
                    <a:pt x="137" y="34"/>
                    <a:pt x="137" y="40"/>
                  </a:cubicBezTo>
                  <a:cubicBezTo>
                    <a:pt x="137" y="40"/>
                    <a:pt x="137" y="40"/>
                    <a:pt x="137" y="40"/>
                  </a:cubicBezTo>
                  <a:cubicBezTo>
                    <a:pt x="137" y="246"/>
                    <a:pt x="137" y="246"/>
                    <a:pt x="137" y="246"/>
                  </a:cubicBezTo>
                  <a:cubicBezTo>
                    <a:pt x="137" y="246"/>
                    <a:pt x="137" y="247"/>
                    <a:pt x="137" y="247"/>
                  </a:cubicBezTo>
                  <a:cubicBezTo>
                    <a:pt x="137" y="552"/>
                    <a:pt x="137" y="552"/>
                    <a:pt x="137" y="552"/>
                  </a:cubicBezTo>
                  <a:cubicBezTo>
                    <a:pt x="137" y="569"/>
                    <a:pt x="135" y="584"/>
                    <a:pt x="132" y="598"/>
                  </a:cubicBezTo>
                  <a:cubicBezTo>
                    <a:pt x="129" y="612"/>
                    <a:pt x="124" y="624"/>
                    <a:pt x="115" y="635"/>
                  </a:cubicBezTo>
                  <a:cubicBezTo>
                    <a:pt x="107" y="645"/>
                    <a:pt x="95" y="654"/>
                    <a:pt x="80" y="661"/>
                  </a:cubicBezTo>
                  <a:cubicBezTo>
                    <a:pt x="80" y="661"/>
                    <a:pt x="55" y="672"/>
                    <a:pt x="15" y="675"/>
                  </a:cubicBezTo>
                  <a:cubicBezTo>
                    <a:pt x="15" y="675"/>
                    <a:pt x="5" y="676"/>
                    <a:pt x="4" y="686"/>
                  </a:cubicBezTo>
                  <a:cubicBezTo>
                    <a:pt x="4" y="686"/>
                    <a:pt x="0" y="758"/>
                    <a:pt x="4" y="781"/>
                  </a:cubicBezTo>
                  <a:cubicBezTo>
                    <a:pt x="6" y="826"/>
                    <a:pt x="132" y="824"/>
                    <a:pt x="132" y="824"/>
                  </a:cubicBezTo>
                  <a:cubicBezTo>
                    <a:pt x="148" y="824"/>
                    <a:pt x="167" y="821"/>
                    <a:pt x="189" y="816"/>
                  </a:cubicBezTo>
                  <a:cubicBezTo>
                    <a:pt x="210" y="811"/>
                    <a:pt x="232" y="802"/>
                    <a:pt x="253" y="789"/>
                  </a:cubicBezTo>
                  <a:cubicBezTo>
                    <a:pt x="275" y="777"/>
                    <a:pt x="294" y="760"/>
                    <a:pt x="311" y="740"/>
                  </a:cubicBezTo>
                  <a:cubicBezTo>
                    <a:pt x="329" y="720"/>
                    <a:pt x="341" y="694"/>
                    <a:pt x="350" y="664"/>
                  </a:cubicBezTo>
                  <a:cubicBezTo>
                    <a:pt x="355" y="645"/>
                    <a:pt x="358" y="623"/>
                    <a:pt x="360" y="598"/>
                  </a:cubicBezTo>
                  <a:cubicBezTo>
                    <a:pt x="361" y="574"/>
                    <a:pt x="362" y="553"/>
                    <a:pt x="362" y="536"/>
                  </a:cubicBezTo>
                  <a:cubicBezTo>
                    <a:pt x="362" y="141"/>
                    <a:pt x="362" y="141"/>
                    <a:pt x="362" y="141"/>
                  </a:cubicBezTo>
                  <a:cubicBezTo>
                    <a:pt x="362" y="141"/>
                    <a:pt x="369" y="51"/>
                    <a:pt x="294" y="2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5"/>
          <p:cNvSpPr txBox="1"/>
          <p:nvPr userDrawn="1"/>
        </p:nvSpPr>
        <p:spPr>
          <a:xfrm>
            <a:off x="12192000" y="3410557"/>
            <a:ext cx="248080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Use Format Background </a:t>
            </a:r>
            <a:br>
              <a:rPr kumimoji="0" lang="en-GB" sz="1800" b="0" i="0" u="none" strike="noStrike" kern="1200" cap="none" spc="0" normalizeH="0" baseline="0" noProof="0" dirty="0">
                <a:ln>
                  <a:noFill/>
                </a:ln>
                <a:solidFill>
                  <a:prstClr val="black"/>
                </a:solidFill>
                <a:effectLst/>
                <a:uLnTx/>
                <a:uFillTx/>
                <a:latin typeface="Calibri"/>
                <a:ea typeface="+mn-ea"/>
                <a:cs typeface="+mn-cs"/>
              </a:rPr>
            </a:br>
            <a:r>
              <a:rPr kumimoji="0" lang="en-GB" sz="1800" b="0" i="0" u="none" strike="noStrike" kern="1200" cap="none" spc="0" normalizeH="0" baseline="0" noProof="0" dirty="0">
                <a:ln>
                  <a:noFill/>
                </a:ln>
                <a:solidFill>
                  <a:prstClr val="black"/>
                </a:solidFill>
                <a:effectLst/>
                <a:uLnTx/>
                <a:uFillTx/>
                <a:latin typeface="Calibri"/>
                <a:ea typeface="+mn-ea"/>
                <a:cs typeface="+mn-cs"/>
              </a:rPr>
              <a:t>to change the image fill</a:t>
            </a:r>
            <a:endParaRPr kumimoji="0" lang="en-I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02831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dpi="0" rotWithShape="1">
          <a:blip r:embed="rId2">
            <a:lum/>
          </a:blip>
          <a:srcRect/>
          <a:stretch>
            <a:fillRect l="-21000" t="-28000" r="-3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9943" y="2435678"/>
            <a:ext cx="5036457" cy="4240893"/>
          </a:xfrm>
        </p:spPr>
        <p:txBody>
          <a:bodyPr anchor="b" anchorCtr="0"/>
          <a:lstStyle>
            <a:lvl1pPr>
              <a:lnSpc>
                <a:spcPct val="70000"/>
              </a:lnSpc>
              <a:defRPr sz="9600">
                <a:solidFill>
                  <a:schemeClr val="bg1"/>
                </a:solidFill>
              </a:defRPr>
            </a:lvl1pPr>
          </a:lstStyle>
          <a:p>
            <a:r>
              <a:rPr lang="en-US"/>
              <a:t>Click to edit Master title style</a:t>
            </a:r>
            <a:endParaRPr lang="en-IE" dirty="0"/>
          </a:p>
        </p:txBody>
      </p:sp>
    </p:spTree>
    <p:extLst>
      <p:ext uri="{BB962C8B-B14F-4D97-AF65-F5344CB8AC3E}">
        <p14:creationId xmlns:p14="http://schemas.microsoft.com/office/powerpoint/2010/main" val="12475079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hank You Boing Font">
    <p:bg>
      <p:bgPr>
        <a:blipFill dpi="0" rotWithShape="1">
          <a:blip r:embed="rId2">
            <a:lum/>
          </a:blip>
          <a:srcRect/>
          <a:stretch>
            <a:fillRect l="-21000" t="-28000" r="-3000" b="-1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9943" y="4492131"/>
            <a:ext cx="3398157" cy="1874514"/>
          </a:xfrm>
          <a:prstGeom prst="rect">
            <a:avLst/>
          </a:prstGeom>
          <a:noFill/>
          <a:ln>
            <a:noFill/>
          </a:ln>
        </p:spPr>
      </p:pic>
    </p:spTree>
    <p:extLst>
      <p:ext uri="{BB962C8B-B14F-4D97-AF65-F5344CB8AC3E}">
        <p14:creationId xmlns:p14="http://schemas.microsoft.com/office/powerpoint/2010/main" val="520969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95464" y="317502"/>
            <a:ext cx="10449869" cy="838199"/>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895464" y="1320800"/>
            <a:ext cx="10449869" cy="47371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992D1C-0CC1-4B5B-93C3-D66F80A5A1AC}" type="datetimeFigureOut">
              <a:rPr kumimoji="0" lang="en-US" sz="1200" b="0" i="0" u="none" strike="noStrike" kern="1200" cap="none" spc="0" normalizeH="0" baseline="0" noProof="0" smtClean="0">
                <a:ln>
                  <a:noFill/>
                </a:ln>
                <a:solidFill>
                  <a:srgbClr val="26CAD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7/21/2019</a:t>
            </a:fld>
            <a:endParaRPr kumimoji="0" lang="en-US" sz="1200" b="0" i="0" u="none" strike="noStrike" kern="1200" cap="none" spc="0" normalizeH="0" baseline="0" noProof="0">
              <a:ln>
                <a:noFill/>
              </a:ln>
              <a:solidFill>
                <a:srgbClr val="26CAD3"/>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D64DCE-D0E7-461A-9085-0560F625C1A4}" type="slidenum">
              <a:rPr kumimoji="0" lang="en-US" sz="1200" b="0" i="0" u="none" strike="noStrike" kern="1200" cap="none" spc="0" normalizeH="0" baseline="0" noProof="0" smtClean="0">
                <a:ln>
                  <a:noFill/>
                </a:ln>
                <a:solidFill>
                  <a:srgbClr val="26CAD3"/>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6CAD3"/>
              </a:solidFill>
              <a:effectLst/>
              <a:uLnTx/>
              <a:uFillTx/>
              <a:latin typeface="Calibri"/>
              <a:ea typeface="+mn-ea"/>
              <a:cs typeface="+mn-cs"/>
            </a:endParaRPr>
          </a:p>
        </p:txBody>
      </p:sp>
    </p:spTree>
    <p:extLst>
      <p:ext uri="{BB962C8B-B14F-4D97-AF65-F5344CB8AC3E}">
        <p14:creationId xmlns:p14="http://schemas.microsoft.com/office/powerpoint/2010/main" val="235081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631596" y="1913641"/>
            <a:ext cx="4788000" cy="4263321"/>
          </a:xfrm>
        </p:spPr>
        <p:txBody>
          <a:body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772404" y="1913641"/>
            <a:ext cx="4788000" cy="4263321"/>
          </a:xfrm>
        </p:spPr>
        <p:txBody>
          <a:body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2A6E3025-240C-44B1-AED0-4F77AEC8B4CD}" type="datetimeFigureOut">
              <a:rPr lang="en-IE" smtClean="0"/>
              <a:t>21/07/2019</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66D7C2A8-3574-48AF-9B9F-6538CE887783}" type="slidenum">
              <a:rPr lang="en-IE" smtClean="0"/>
              <a:t>‹#›</a:t>
            </a:fld>
            <a:endParaRPr lang="en-IE"/>
          </a:p>
        </p:txBody>
      </p:sp>
      <p:sp>
        <p:nvSpPr>
          <p:cNvPr id="8" name="Text Placeholder 7"/>
          <p:cNvSpPr>
            <a:spLocks noGrp="1"/>
          </p:cNvSpPr>
          <p:nvPr>
            <p:ph type="body" sz="quarter" idx="13"/>
          </p:nvPr>
        </p:nvSpPr>
        <p:spPr>
          <a:xfrm>
            <a:off x="631825" y="1085750"/>
            <a:ext cx="10928350" cy="581025"/>
          </a:xfrm>
        </p:spPr>
        <p:txBody>
          <a:bodyPr tIns="0">
            <a:noAutofit/>
          </a:bodyPr>
          <a:lstStyle>
            <a:lvl1pPr marL="0" indent="0">
              <a:buNone/>
              <a:defRPr sz="3300">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243241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1596" y="2189653"/>
            <a:ext cx="4790969" cy="578717"/>
          </a:xfrm>
        </p:spPr>
        <p:txBody>
          <a:bodyPr bIns="0" anchor="b">
            <a:noAutofit/>
          </a:bodyPr>
          <a:lstStyle>
            <a:lvl1pPr marL="0" indent="0">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31596" y="2717801"/>
            <a:ext cx="4790969" cy="3236192"/>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749592" y="2189653"/>
            <a:ext cx="4810812" cy="578717"/>
          </a:xfrm>
        </p:spPr>
        <p:txBody>
          <a:bodyPr bIns="0" anchor="b">
            <a:noAutofit/>
          </a:bodyPr>
          <a:lstStyle>
            <a:lvl1pPr marL="0" indent="0">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749592" y="2717801"/>
            <a:ext cx="4810812" cy="3236192"/>
          </a:xfrm>
        </p:spPr>
        <p:txBody>
          <a:bodyPr/>
          <a:lstStyle/>
          <a:p>
            <a:pPr lvl="0"/>
            <a:r>
              <a:rPr lang="en-US" dirty="0"/>
              <a:t>Click to edit Master text styles</a:t>
            </a:r>
          </a:p>
          <a:p>
            <a:pPr lvl="1"/>
            <a:r>
              <a:rPr lang="en-US" dirty="0"/>
              <a:t>Second level</a:t>
            </a:r>
          </a:p>
          <a:p>
            <a:pPr lvl="2"/>
            <a:r>
              <a:rPr lang="en-US" dirty="0"/>
              <a:t>Third level</a:t>
            </a:r>
          </a:p>
        </p:txBody>
      </p:sp>
      <p:sp>
        <p:nvSpPr>
          <p:cNvPr id="7" name="Date Placeholder 6"/>
          <p:cNvSpPr>
            <a:spLocks noGrp="1"/>
          </p:cNvSpPr>
          <p:nvPr>
            <p:ph type="dt" sz="half" idx="10"/>
          </p:nvPr>
        </p:nvSpPr>
        <p:spPr/>
        <p:txBody>
          <a:bodyPr/>
          <a:lstStyle/>
          <a:p>
            <a:fld id="{2A6E3025-240C-44B1-AED0-4F77AEC8B4CD}" type="datetimeFigureOut">
              <a:rPr lang="en-IE" smtClean="0"/>
              <a:t>21/07/2019</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66D7C2A8-3574-48AF-9B9F-6538CE887783}" type="slidenum">
              <a:rPr lang="en-IE" smtClean="0"/>
              <a:t>‹#›</a:t>
            </a:fld>
            <a:endParaRPr lang="en-IE"/>
          </a:p>
        </p:txBody>
      </p:sp>
      <p:sp>
        <p:nvSpPr>
          <p:cNvPr id="10" name="Title 9"/>
          <p:cNvSpPr>
            <a:spLocks noGrp="1"/>
          </p:cNvSpPr>
          <p:nvPr>
            <p:ph type="title"/>
          </p:nvPr>
        </p:nvSpPr>
        <p:spPr/>
        <p:txBody>
          <a:bodyPr/>
          <a:lstStyle/>
          <a:p>
            <a:r>
              <a:rPr lang="en-US" dirty="0"/>
              <a:t>Click to edit Master title style</a:t>
            </a:r>
            <a:endParaRPr lang="en-IE" dirty="0"/>
          </a:p>
        </p:txBody>
      </p:sp>
      <p:sp>
        <p:nvSpPr>
          <p:cNvPr id="11" name="Text Placeholder 7"/>
          <p:cNvSpPr>
            <a:spLocks noGrp="1"/>
          </p:cNvSpPr>
          <p:nvPr>
            <p:ph type="body" sz="quarter" idx="13"/>
          </p:nvPr>
        </p:nvSpPr>
        <p:spPr>
          <a:xfrm>
            <a:off x="631825" y="1085750"/>
            <a:ext cx="10928350" cy="581025"/>
          </a:xfrm>
        </p:spPr>
        <p:txBody>
          <a:bodyPr tIns="0">
            <a:noAutofit/>
          </a:bodyPr>
          <a:lstStyle>
            <a:lvl1pPr marL="0" indent="0">
              <a:buNone/>
              <a:defRPr sz="3300">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1245461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IE" dirty="0"/>
          </a:p>
        </p:txBody>
      </p:sp>
      <p:sp>
        <p:nvSpPr>
          <p:cNvPr id="3" name="Date Placeholder 2"/>
          <p:cNvSpPr>
            <a:spLocks noGrp="1"/>
          </p:cNvSpPr>
          <p:nvPr>
            <p:ph type="dt" sz="half" idx="10"/>
          </p:nvPr>
        </p:nvSpPr>
        <p:spPr/>
        <p:txBody>
          <a:bodyPr/>
          <a:lstStyle/>
          <a:p>
            <a:fld id="{2A6E3025-240C-44B1-AED0-4F77AEC8B4CD}" type="datetimeFigureOut">
              <a:rPr lang="en-IE" smtClean="0"/>
              <a:t>21/07/2019</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66D7C2A8-3574-48AF-9B9F-6538CE887783}" type="slidenum">
              <a:rPr lang="en-IE" smtClean="0"/>
              <a:t>‹#›</a:t>
            </a:fld>
            <a:endParaRPr lang="en-IE"/>
          </a:p>
        </p:txBody>
      </p:sp>
      <p:sp>
        <p:nvSpPr>
          <p:cNvPr id="6" name="Text Placeholder 7"/>
          <p:cNvSpPr>
            <a:spLocks noGrp="1"/>
          </p:cNvSpPr>
          <p:nvPr>
            <p:ph type="body" sz="quarter" idx="13"/>
          </p:nvPr>
        </p:nvSpPr>
        <p:spPr>
          <a:xfrm>
            <a:off x="631825" y="1085750"/>
            <a:ext cx="10928350" cy="581025"/>
          </a:xfrm>
        </p:spPr>
        <p:txBody>
          <a:bodyPr tIns="0">
            <a:noAutofit/>
          </a:bodyPr>
          <a:lstStyle>
            <a:lvl1pPr marL="0" indent="0">
              <a:buNone/>
              <a:defRPr sz="3300">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2190567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xt &amp;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1596" y="577850"/>
            <a:ext cx="4911365" cy="507900"/>
          </a:xfrm>
        </p:spPr>
        <p:txBody>
          <a:bodyPr/>
          <a:lstStyle/>
          <a:p>
            <a:r>
              <a:rPr lang="en-US" dirty="0"/>
              <a:t>Click to edit title style</a:t>
            </a:r>
            <a:endParaRPr lang="en-IE" dirty="0"/>
          </a:p>
        </p:txBody>
      </p:sp>
      <p:sp>
        <p:nvSpPr>
          <p:cNvPr id="3" name="Content Placeholder 2"/>
          <p:cNvSpPr>
            <a:spLocks noGrp="1"/>
          </p:cNvSpPr>
          <p:nvPr>
            <p:ph sz="half" idx="1"/>
          </p:nvPr>
        </p:nvSpPr>
        <p:spPr>
          <a:xfrm>
            <a:off x="631596" y="1913642"/>
            <a:ext cx="4911365" cy="40629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5" name="Date Placeholder 4"/>
          <p:cNvSpPr>
            <a:spLocks noGrp="1"/>
          </p:cNvSpPr>
          <p:nvPr>
            <p:ph type="dt" sz="half" idx="10"/>
          </p:nvPr>
        </p:nvSpPr>
        <p:spPr/>
        <p:txBody>
          <a:bodyPr/>
          <a:lstStyle/>
          <a:p>
            <a:fld id="{2A6E3025-240C-44B1-AED0-4F77AEC8B4CD}" type="datetimeFigureOut">
              <a:rPr lang="en-IE" smtClean="0"/>
              <a:t>21/07/2019</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66D7C2A8-3574-48AF-9B9F-6538CE887783}" type="slidenum">
              <a:rPr lang="en-IE" smtClean="0"/>
              <a:t>‹#›</a:t>
            </a:fld>
            <a:endParaRPr lang="en-IE"/>
          </a:p>
        </p:txBody>
      </p:sp>
      <p:sp>
        <p:nvSpPr>
          <p:cNvPr id="10" name="Picture Placeholder 9"/>
          <p:cNvSpPr>
            <a:spLocks noGrp="1"/>
          </p:cNvSpPr>
          <p:nvPr>
            <p:ph type="pic" sz="quarter" idx="13"/>
          </p:nvPr>
        </p:nvSpPr>
        <p:spPr>
          <a:xfrm>
            <a:off x="6651396" y="577851"/>
            <a:ext cx="4908779" cy="5398744"/>
          </a:xfrm>
        </p:spPr>
        <p:txBody>
          <a:bodyPr/>
          <a:lstStyle/>
          <a:p>
            <a:endParaRPr lang="en-IE" dirty="0"/>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11982" t="16649" r="11982" b="16649"/>
          <a:stretch/>
        </p:blipFill>
        <p:spPr>
          <a:xfrm>
            <a:off x="11010807" y="5993607"/>
            <a:ext cx="938306" cy="618244"/>
          </a:xfrm>
          <a:prstGeom prst="rect">
            <a:avLst/>
          </a:prstGeom>
          <a:noFill/>
          <a:ln>
            <a:noFill/>
          </a:ln>
        </p:spPr>
      </p:pic>
      <p:cxnSp>
        <p:nvCxnSpPr>
          <p:cNvPr id="12" name="Straight Connector 11"/>
          <p:cNvCxnSpPr/>
          <p:nvPr userDrawn="1"/>
        </p:nvCxnSpPr>
        <p:spPr>
          <a:xfrm>
            <a:off x="631596" y="466725"/>
            <a:ext cx="4911365"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4" hasCustomPrompt="1"/>
          </p:nvPr>
        </p:nvSpPr>
        <p:spPr>
          <a:xfrm>
            <a:off x="631825" y="1085750"/>
            <a:ext cx="4911136" cy="581025"/>
          </a:xfrm>
        </p:spPr>
        <p:txBody>
          <a:bodyPr tIns="0">
            <a:noAutofit/>
          </a:bodyPr>
          <a:lstStyle>
            <a:lvl1pPr marL="0" indent="0">
              <a:buNone/>
              <a:defRPr sz="3300">
                <a:solidFill>
                  <a:schemeClr val="accent1"/>
                </a:solidFill>
              </a:defRPr>
            </a:lvl1pPr>
          </a:lstStyle>
          <a:p>
            <a:pPr lvl="0"/>
            <a:r>
              <a:rPr lang="en-US" dirty="0"/>
              <a:t>Click to edit text styles</a:t>
            </a:r>
          </a:p>
        </p:txBody>
      </p:sp>
    </p:spTree>
    <p:extLst>
      <p:ext uri="{BB962C8B-B14F-4D97-AF65-F5344CB8AC3E}">
        <p14:creationId xmlns:p14="http://schemas.microsoft.com/office/powerpoint/2010/main" val="2589618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2A6E3025-240C-44B1-AED0-4F77AEC8B4CD}" type="datetimeFigureOut">
              <a:rPr lang="en-IE" smtClean="0"/>
              <a:t>21/07/2019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66D7C2A8-3574-48AF-9B9F-6538CE887783}" type="slidenum">
              <a:rPr lang="en-IE" smtClean="0"/>
              <a:t>‹#›</a:t>
            </a:fld>
            <a:endParaRPr lang="en-IE"/>
          </a:p>
        </p:txBody>
      </p:sp>
    </p:spTree>
    <p:extLst>
      <p:ext uri="{BB962C8B-B14F-4D97-AF65-F5344CB8AC3E}">
        <p14:creationId xmlns:p14="http://schemas.microsoft.com/office/powerpoint/2010/main" val="2221117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W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a:xfrm>
            <a:off x="631595" y="1904999"/>
            <a:ext cx="9115719" cy="4271963"/>
          </a:xfrm>
        </p:spPr>
        <p:txBody>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2A6E3025-240C-44B1-AED0-4F77AEC8B4CD}" type="datetimeFigureOut">
              <a:rPr lang="en-IE" smtClean="0"/>
              <a:t>21/07/2019</a:t>
            </a:fld>
            <a:endParaRPr lang="en-IE"/>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66D7C2A8-3574-48AF-9B9F-6538CE887783}" type="slidenum">
              <a:rPr lang="en-IE" smtClean="0"/>
              <a:t>‹#›</a:t>
            </a:fld>
            <a:endParaRPr lang="en-IE"/>
          </a:p>
        </p:txBody>
      </p:sp>
    </p:spTree>
    <p:extLst>
      <p:ext uri="{BB962C8B-B14F-4D97-AF65-F5344CB8AC3E}">
        <p14:creationId xmlns:p14="http://schemas.microsoft.com/office/powerpoint/2010/main" val="1659410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3.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1596" y="577850"/>
            <a:ext cx="10928808" cy="498475"/>
          </a:xfrm>
          <a:prstGeom prst="rect">
            <a:avLst/>
          </a:prstGeom>
        </p:spPr>
        <p:txBody>
          <a:bodyPr vert="horz" lIns="0" tIns="45720" rIns="0" bIns="45720" rtlCol="0" anchor="t" anchorCtr="0">
            <a:noAutofit/>
          </a:bodyPr>
          <a:lstStyle/>
          <a:p>
            <a:r>
              <a:rPr lang="en-US" dirty="0"/>
              <a:t>Project objectives Click to edit Master title style</a:t>
            </a:r>
            <a:endParaRPr lang="en-IE" dirty="0"/>
          </a:p>
        </p:txBody>
      </p:sp>
      <p:sp>
        <p:nvSpPr>
          <p:cNvPr id="3" name="Text Placeholder 2"/>
          <p:cNvSpPr>
            <a:spLocks noGrp="1"/>
          </p:cNvSpPr>
          <p:nvPr>
            <p:ph type="body" idx="1"/>
          </p:nvPr>
        </p:nvSpPr>
        <p:spPr>
          <a:xfrm>
            <a:off x="631596" y="1904999"/>
            <a:ext cx="7521804" cy="4271963"/>
          </a:xfrm>
          <a:prstGeom prst="rect">
            <a:avLst/>
          </a:prstGeom>
        </p:spPr>
        <p:txBody>
          <a:bodyPr vert="horz" lIns="0" tIns="45720" rIns="0" bIns="45720" rtlCol="0">
            <a:normAutofit/>
          </a:bodyPr>
          <a:lstStyle/>
          <a:p>
            <a:pPr lvl="0"/>
            <a:r>
              <a:rPr lang="en-US" dirty="0"/>
              <a:t>Bullet Tier 1: </a:t>
            </a:r>
            <a:r>
              <a:rPr lang="en-US" dirty="0" err="1"/>
              <a:t>Lorum</a:t>
            </a:r>
            <a:r>
              <a:rPr lang="en-US" dirty="0"/>
              <a:t> Ipsum </a:t>
            </a:r>
            <a:r>
              <a:rPr lang="en-US" dirty="0" err="1"/>
              <a:t>lluptatem</a:t>
            </a:r>
            <a:r>
              <a:rPr lang="en-US" dirty="0"/>
              <a:t> qui </a:t>
            </a:r>
            <a:r>
              <a:rPr lang="en-US" dirty="0" err="1"/>
              <a:t>rectas</a:t>
            </a:r>
            <a:r>
              <a:rPr lang="en-US" dirty="0"/>
              <a:t> event, </a:t>
            </a:r>
            <a:r>
              <a:rPr lang="en-US" dirty="0" err="1"/>
              <a:t>conseni</a:t>
            </a:r>
            <a:r>
              <a:rPr lang="en-US" dirty="0"/>
              <a:t> </a:t>
            </a:r>
            <a:r>
              <a:rPr lang="en-US" dirty="0" err="1"/>
              <a:t>maximi</a:t>
            </a:r>
            <a:r>
              <a:rPr lang="en-US" dirty="0"/>
              <a:t>, quo </a:t>
            </a:r>
            <a:r>
              <a:rPr lang="en-US" dirty="0" err="1"/>
              <a:t>iur</a:t>
            </a:r>
            <a:r>
              <a:rPr lang="en-US" dirty="0"/>
              <a:t> </a:t>
            </a:r>
            <a:r>
              <a:rPr lang="en-US" dirty="0" err="1"/>
              <a:t>suntionse</a:t>
            </a:r>
            <a:r>
              <a:rPr lang="en-US" dirty="0"/>
              <a:t> </a:t>
            </a:r>
            <a:r>
              <a:rPr lang="en-US" dirty="0" err="1"/>
              <a:t>pos</a:t>
            </a:r>
            <a:r>
              <a:rPr lang="en-US" dirty="0"/>
              <a:t> estrum,</a:t>
            </a:r>
          </a:p>
          <a:p>
            <a:pPr lvl="0"/>
            <a:r>
              <a:rPr lang="en-US" dirty="0"/>
              <a:t>Bullet Tier 1: </a:t>
            </a:r>
            <a:r>
              <a:rPr lang="en-US" dirty="0" err="1"/>
              <a:t>Lorum</a:t>
            </a:r>
            <a:r>
              <a:rPr lang="en-US" dirty="0"/>
              <a:t> Ipsum </a:t>
            </a:r>
            <a:r>
              <a:rPr lang="en-US" dirty="0" err="1"/>
              <a:t>lluptatem</a:t>
            </a:r>
            <a:r>
              <a:rPr lang="en-US" dirty="0"/>
              <a:t> qui </a:t>
            </a:r>
            <a:r>
              <a:rPr lang="en-US" dirty="0" err="1"/>
              <a:t>rectas</a:t>
            </a:r>
            <a:r>
              <a:rPr lang="en-US" dirty="0"/>
              <a:t> event, </a:t>
            </a:r>
            <a:r>
              <a:rPr lang="en-US" dirty="0" err="1"/>
              <a:t>conseni</a:t>
            </a:r>
            <a:r>
              <a:rPr lang="en-US" dirty="0"/>
              <a:t> </a:t>
            </a:r>
            <a:r>
              <a:rPr lang="en-US" dirty="0" err="1"/>
              <a:t>maximi</a:t>
            </a:r>
            <a:r>
              <a:rPr lang="en-US" dirty="0"/>
              <a:t>, quo </a:t>
            </a:r>
            <a:r>
              <a:rPr lang="en-US" dirty="0" err="1"/>
              <a:t>iur</a:t>
            </a:r>
            <a:r>
              <a:rPr lang="en-US" dirty="0"/>
              <a:t> </a:t>
            </a:r>
            <a:r>
              <a:rPr lang="en-US" dirty="0" err="1"/>
              <a:t>suntionse</a:t>
            </a:r>
            <a:r>
              <a:rPr lang="en-US" dirty="0"/>
              <a:t> </a:t>
            </a:r>
            <a:r>
              <a:rPr lang="en-US" dirty="0" err="1"/>
              <a:t>pos</a:t>
            </a:r>
            <a:r>
              <a:rPr lang="en-US" dirty="0"/>
              <a:t> estrum,</a:t>
            </a:r>
          </a:p>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631596" y="6299789"/>
            <a:ext cx="1414020" cy="365125"/>
          </a:xfrm>
          <a:prstGeom prst="rect">
            <a:avLst/>
          </a:prstGeom>
        </p:spPr>
        <p:txBody>
          <a:bodyPr vert="horz" lIns="0" tIns="45720" rIns="91440" bIns="45720" rtlCol="0" anchor="ctr"/>
          <a:lstStyle>
            <a:lvl1pPr algn="l">
              <a:defRPr sz="1200">
                <a:solidFill>
                  <a:schemeClr val="accent2"/>
                </a:solidFill>
              </a:defRPr>
            </a:lvl1pPr>
          </a:lstStyle>
          <a:p>
            <a:fld id="{2A6E3025-240C-44B1-AED0-4F77AEC8B4CD}" type="datetimeFigureOut">
              <a:rPr lang="en-IE" smtClean="0"/>
              <a:pPr/>
              <a:t>21/07/2019</a:t>
            </a:fld>
            <a:endParaRPr lang="en-IE" dirty="0"/>
          </a:p>
        </p:txBody>
      </p:sp>
      <p:sp>
        <p:nvSpPr>
          <p:cNvPr id="5" name="Footer Placeholder 4"/>
          <p:cNvSpPr>
            <a:spLocks noGrp="1"/>
          </p:cNvSpPr>
          <p:nvPr>
            <p:ph type="ftr" sz="quarter" idx="3"/>
          </p:nvPr>
        </p:nvSpPr>
        <p:spPr>
          <a:xfrm>
            <a:off x="2045616" y="6299789"/>
            <a:ext cx="7700400" cy="365125"/>
          </a:xfrm>
          <a:prstGeom prst="rect">
            <a:avLst/>
          </a:prstGeom>
        </p:spPr>
        <p:txBody>
          <a:bodyPr vert="horz" lIns="91440" tIns="45720" rIns="91440" bIns="45720" rtlCol="0" anchor="ctr"/>
          <a:lstStyle>
            <a:lvl1pPr algn="ctr">
              <a:defRPr sz="1200">
                <a:solidFill>
                  <a:schemeClr val="accent2"/>
                </a:solidFill>
              </a:defRPr>
            </a:lvl1pPr>
          </a:lstStyle>
          <a:p>
            <a:endParaRPr lang="en-IE" dirty="0"/>
          </a:p>
        </p:txBody>
      </p:sp>
      <p:sp>
        <p:nvSpPr>
          <p:cNvPr id="6" name="Slide Number Placeholder 5"/>
          <p:cNvSpPr>
            <a:spLocks noGrp="1"/>
          </p:cNvSpPr>
          <p:nvPr>
            <p:ph type="sldNum" sz="quarter" idx="4"/>
          </p:nvPr>
        </p:nvSpPr>
        <p:spPr>
          <a:xfrm>
            <a:off x="0" y="6299789"/>
            <a:ext cx="631596" cy="365125"/>
          </a:xfrm>
          <a:prstGeom prst="rect">
            <a:avLst/>
          </a:prstGeom>
        </p:spPr>
        <p:txBody>
          <a:bodyPr vert="horz" lIns="91440" tIns="45720" rIns="91440" bIns="45720" rtlCol="0" anchor="ctr"/>
          <a:lstStyle>
            <a:lvl1pPr algn="ctr">
              <a:defRPr sz="1200">
                <a:solidFill>
                  <a:schemeClr val="accent2"/>
                </a:solidFill>
              </a:defRPr>
            </a:lvl1pPr>
          </a:lstStyle>
          <a:p>
            <a:fld id="{66D7C2A8-3574-48AF-9B9F-6538CE887783}" type="slidenum">
              <a:rPr lang="en-IE" smtClean="0"/>
              <a:pPr/>
              <a:t>‹#›</a:t>
            </a:fld>
            <a:endParaRPr lang="en-IE" dirty="0"/>
          </a:p>
        </p:txBody>
      </p:sp>
      <p:pic>
        <p:nvPicPr>
          <p:cNvPr id="8" name="Picture 7"/>
          <p:cNvPicPr>
            <a:picLocks noChangeAspect="1"/>
          </p:cNvPicPr>
          <p:nvPr userDrawn="1"/>
        </p:nvPicPr>
        <p:blipFill rotWithShape="1">
          <a:blip r:embed="rId9">
            <a:extLst>
              <a:ext uri="{28A0092B-C50C-407E-A947-70E740481C1C}">
                <a14:useLocalDpi xmlns:a14="http://schemas.microsoft.com/office/drawing/2010/main" val="0"/>
              </a:ext>
            </a:extLst>
          </a:blip>
          <a:srcRect l="11982" t="16649" r="11982" b="16649"/>
          <a:stretch/>
        </p:blipFill>
        <p:spPr>
          <a:xfrm>
            <a:off x="11010807" y="5993607"/>
            <a:ext cx="938306" cy="618244"/>
          </a:xfrm>
          <a:prstGeom prst="rect">
            <a:avLst/>
          </a:prstGeom>
          <a:noFill/>
          <a:ln>
            <a:noFill/>
          </a:ln>
        </p:spPr>
      </p:pic>
      <p:cxnSp>
        <p:nvCxnSpPr>
          <p:cNvPr id="10" name="Straight Connector 9"/>
          <p:cNvCxnSpPr/>
          <p:nvPr userDrawn="1"/>
        </p:nvCxnSpPr>
        <p:spPr>
          <a:xfrm>
            <a:off x="631596" y="466725"/>
            <a:ext cx="10928808"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121146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707" r:id="rId3"/>
    <p:sldLayoutId id="2147483699" r:id="rId4"/>
    <p:sldLayoutId id="2147483700" r:id="rId5"/>
    <p:sldLayoutId id="2147483701" r:id="rId6"/>
    <p:sldLayoutId id="2147483706" r:id="rId7"/>
  </p:sldLayoutIdLst>
  <p:txStyles>
    <p:titleStyle>
      <a:lvl1pPr algn="l" defTabSz="914400" rtl="0" eaLnBrk="1" latinLnBrk="0" hangingPunct="1">
        <a:lnSpc>
          <a:spcPct val="90000"/>
        </a:lnSpc>
        <a:spcBef>
          <a:spcPct val="0"/>
        </a:spcBef>
        <a:buNone/>
        <a:defRPr sz="33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accent2"/>
        </a:buClr>
        <a:buFont typeface="Arial" panose="020B0604020202020204" pitchFamily="34" charset="0"/>
        <a:buChar char="•"/>
        <a:defRPr sz="1900" kern="1200">
          <a:solidFill>
            <a:schemeClr val="tx2"/>
          </a:solidFill>
          <a:latin typeface="+mn-lt"/>
          <a:ea typeface="+mn-ea"/>
          <a:cs typeface="+mn-cs"/>
        </a:defRPr>
      </a:lvl1pPr>
      <a:lvl2pPr marL="442913" indent="-198438" algn="l" defTabSz="914400" rtl="0" eaLnBrk="1" latinLnBrk="0" hangingPunct="1">
        <a:lnSpc>
          <a:spcPct val="90000"/>
        </a:lnSpc>
        <a:spcBef>
          <a:spcPts val="500"/>
        </a:spcBef>
        <a:buClr>
          <a:schemeClr val="accent2"/>
        </a:buClr>
        <a:buFont typeface="Calibri" panose="020F0502020204030204" pitchFamily="34" charset="0"/>
        <a:buChar char="›"/>
        <a:defRPr sz="1800" kern="1200">
          <a:solidFill>
            <a:schemeClr val="tx2"/>
          </a:solidFill>
          <a:latin typeface="+mn-lt"/>
          <a:ea typeface="+mn-ea"/>
          <a:cs typeface="+mn-cs"/>
        </a:defRPr>
      </a:lvl2pPr>
      <a:lvl3pPr marL="663575" indent="-212725" algn="l" defTabSz="914400" rtl="0" eaLnBrk="1" latinLnBrk="0" hangingPunct="1">
        <a:lnSpc>
          <a:spcPct val="90000"/>
        </a:lnSpc>
        <a:spcBef>
          <a:spcPts val="500"/>
        </a:spcBef>
        <a:buClr>
          <a:schemeClr val="accent2"/>
        </a:buClr>
        <a:buFont typeface="Calibri" panose="020F050202020403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1596" y="577850"/>
            <a:ext cx="9114420" cy="1112838"/>
          </a:xfrm>
          <a:prstGeom prst="rect">
            <a:avLst/>
          </a:prstGeom>
        </p:spPr>
        <p:txBody>
          <a:bodyPr vert="horz" lIns="0" tIns="45720" rIns="0" bIns="45720" rtlCol="0" anchor="t" anchorCtr="0">
            <a:noAutofit/>
          </a:bodyPr>
          <a:lstStyle/>
          <a:p>
            <a:r>
              <a:rPr lang="en-US" dirty="0"/>
              <a:t>Project objectives Click to edit Master title style</a:t>
            </a:r>
            <a:endParaRPr lang="en-IE" dirty="0"/>
          </a:p>
        </p:txBody>
      </p:sp>
      <p:sp>
        <p:nvSpPr>
          <p:cNvPr id="3" name="Text Placeholder 2"/>
          <p:cNvSpPr>
            <a:spLocks noGrp="1"/>
          </p:cNvSpPr>
          <p:nvPr>
            <p:ph type="body" idx="1"/>
          </p:nvPr>
        </p:nvSpPr>
        <p:spPr>
          <a:xfrm>
            <a:off x="631596" y="1904999"/>
            <a:ext cx="7521804" cy="4271963"/>
          </a:xfrm>
          <a:prstGeom prst="rect">
            <a:avLst/>
          </a:prstGeom>
        </p:spPr>
        <p:txBody>
          <a:bodyPr vert="horz" lIns="0" tIns="45720" rIns="0" bIns="45720" rtlCol="0">
            <a:normAutofit/>
          </a:bodyPr>
          <a:lstStyle/>
          <a:p>
            <a:pPr lvl="0"/>
            <a:r>
              <a:rPr lang="en-US" dirty="0"/>
              <a:t>Bullet Tier 1: </a:t>
            </a:r>
            <a:r>
              <a:rPr lang="en-US" dirty="0" err="1"/>
              <a:t>Lorum</a:t>
            </a:r>
            <a:r>
              <a:rPr lang="en-US" dirty="0"/>
              <a:t> Ipsum </a:t>
            </a:r>
            <a:r>
              <a:rPr lang="en-US" dirty="0" err="1"/>
              <a:t>lluptatem</a:t>
            </a:r>
            <a:r>
              <a:rPr lang="en-US" dirty="0"/>
              <a:t> qui </a:t>
            </a:r>
            <a:r>
              <a:rPr lang="en-US" dirty="0" err="1"/>
              <a:t>rectas</a:t>
            </a:r>
            <a:r>
              <a:rPr lang="en-US" dirty="0"/>
              <a:t> event, </a:t>
            </a:r>
            <a:r>
              <a:rPr lang="en-US" dirty="0" err="1"/>
              <a:t>conseni</a:t>
            </a:r>
            <a:r>
              <a:rPr lang="en-US" dirty="0"/>
              <a:t> </a:t>
            </a:r>
            <a:r>
              <a:rPr lang="en-US" dirty="0" err="1"/>
              <a:t>maximi</a:t>
            </a:r>
            <a:r>
              <a:rPr lang="en-US" dirty="0"/>
              <a:t>, quo </a:t>
            </a:r>
            <a:r>
              <a:rPr lang="en-US" dirty="0" err="1"/>
              <a:t>iur</a:t>
            </a:r>
            <a:r>
              <a:rPr lang="en-US" dirty="0"/>
              <a:t> </a:t>
            </a:r>
            <a:r>
              <a:rPr lang="en-US" dirty="0" err="1"/>
              <a:t>suntionse</a:t>
            </a:r>
            <a:r>
              <a:rPr lang="en-US" dirty="0"/>
              <a:t> </a:t>
            </a:r>
            <a:r>
              <a:rPr lang="en-US" dirty="0" err="1"/>
              <a:t>pos</a:t>
            </a:r>
            <a:r>
              <a:rPr lang="en-US" dirty="0"/>
              <a:t> estrum,</a:t>
            </a:r>
          </a:p>
          <a:p>
            <a:pPr lvl="0"/>
            <a:r>
              <a:rPr lang="en-US" dirty="0"/>
              <a:t>Bullet Tier 1: </a:t>
            </a:r>
            <a:r>
              <a:rPr lang="en-US" dirty="0" err="1"/>
              <a:t>Lorum</a:t>
            </a:r>
            <a:r>
              <a:rPr lang="en-US" dirty="0"/>
              <a:t> Ipsum </a:t>
            </a:r>
            <a:r>
              <a:rPr lang="en-US" dirty="0" err="1"/>
              <a:t>lluptatem</a:t>
            </a:r>
            <a:r>
              <a:rPr lang="en-US" dirty="0"/>
              <a:t> qui </a:t>
            </a:r>
            <a:r>
              <a:rPr lang="en-US" dirty="0" err="1"/>
              <a:t>rectas</a:t>
            </a:r>
            <a:r>
              <a:rPr lang="en-US" dirty="0"/>
              <a:t> event, </a:t>
            </a:r>
            <a:r>
              <a:rPr lang="en-US" dirty="0" err="1"/>
              <a:t>conseni</a:t>
            </a:r>
            <a:r>
              <a:rPr lang="en-US" dirty="0"/>
              <a:t> </a:t>
            </a:r>
            <a:r>
              <a:rPr lang="en-US" dirty="0" err="1"/>
              <a:t>maximi</a:t>
            </a:r>
            <a:r>
              <a:rPr lang="en-US" dirty="0"/>
              <a:t>, quo </a:t>
            </a:r>
            <a:r>
              <a:rPr lang="en-US" dirty="0" err="1"/>
              <a:t>iur</a:t>
            </a:r>
            <a:r>
              <a:rPr lang="en-US" dirty="0"/>
              <a:t> </a:t>
            </a:r>
            <a:r>
              <a:rPr lang="en-US" dirty="0" err="1"/>
              <a:t>suntionse</a:t>
            </a:r>
            <a:r>
              <a:rPr lang="en-US" dirty="0"/>
              <a:t> </a:t>
            </a:r>
            <a:r>
              <a:rPr lang="en-US" dirty="0" err="1"/>
              <a:t>pos</a:t>
            </a:r>
            <a:r>
              <a:rPr lang="en-US" dirty="0"/>
              <a:t> estrum,</a:t>
            </a:r>
          </a:p>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631596" y="6299789"/>
            <a:ext cx="1414020" cy="365125"/>
          </a:xfrm>
          <a:prstGeom prst="rect">
            <a:avLst/>
          </a:prstGeom>
        </p:spPr>
        <p:txBody>
          <a:bodyPr vert="horz" lIns="0" tIns="45720" rIns="91440" bIns="45720" rtlCol="0" anchor="ctr"/>
          <a:lstStyle>
            <a:lvl1pPr algn="l">
              <a:defRPr sz="1200">
                <a:solidFill>
                  <a:schemeClr val="accent2"/>
                </a:solidFill>
              </a:defRPr>
            </a:lvl1pPr>
          </a:lstStyle>
          <a:p>
            <a:fld id="{2A6E3025-240C-44B1-AED0-4F77AEC8B4CD}" type="datetimeFigureOut">
              <a:rPr lang="en-IE" smtClean="0"/>
              <a:pPr/>
              <a:t>21/07/2019</a:t>
            </a:fld>
            <a:endParaRPr lang="en-IE" dirty="0"/>
          </a:p>
        </p:txBody>
      </p:sp>
      <p:sp>
        <p:nvSpPr>
          <p:cNvPr id="5" name="Footer Placeholder 4"/>
          <p:cNvSpPr>
            <a:spLocks noGrp="1"/>
          </p:cNvSpPr>
          <p:nvPr>
            <p:ph type="ftr" sz="quarter" idx="3"/>
          </p:nvPr>
        </p:nvSpPr>
        <p:spPr>
          <a:xfrm>
            <a:off x="2045616" y="6299789"/>
            <a:ext cx="7700400" cy="365125"/>
          </a:xfrm>
          <a:prstGeom prst="rect">
            <a:avLst/>
          </a:prstGeom>
        </p:spPr>
        <p:txBody>
          <a:bodyPr vert="horz" lIns="91440" tIns="45720" rIns="91440" bIns="45720" rtlCol="0" anchor="ctr"/>
          <a:lstStyle>
            <a:lvl1pPr algn="ctr">
              <a:defRPr sz="1200">
                <a:solidFill>
                  <a:schemeClr val="accent2"/>
                </a:solidFill>
              </a:defRPr>
            </a:lvl1pPr>
          </a:lstStyle>
          <a:p>
            <a:endParaRPr lang="en-IE" dirty="0"/>
          </a:p>
        </p:txBody>
      </p:sp>
      <p:sp>
        <p:nvSpPr>
          <p:cNvPr id="6" name="Slide Number Placeholder 5"/>
          <p:cNvSpPr>
            <a:spLocks noGrp="1"/>
          </p:cNvSpPr>
          <p:nvPr>
            <p:ph type="sldNum" sz="quarter" idx="4"/>
          </p:nvPr>
        </p:nvSpPr>
        <p:spPr>
          <a:xfrm>
            <a:off x="0" y="6299789"/>
            <a:ext cx="631596" cy="365125"/>
          </a:xfrm>
          <a:prstGeom prst="rect">
            <a:avLst/>
          </a:prstGeom>
        </p:spPr>
        <p:txBody>
          <a:bodyPr vert="horz" lIns="91440" tIns="45720" rIns="91440" bIns="45720" rtlCol="0" anchor="ctr"/>
          <a:lstStyle>
            <a:lvl1pPr algn="ctr">
              <a:defRPr sz="1200">
                <a:solidFill>
                  <a:schemeClr val="accent2"/>
                </a:solidFill>
              </a:defRPr>
            </a:lvl1pPr>
          </a:lstStyle>
          <a:p>
            <a:fld id="{66D7C2A8-3574-48AF-9B9F-6538CE887783}" type="slidenum">
              <a:rPr lang="en-IE" smtClean="0"/>
              <a:pPr/>
              <a:t>‹#›</a:t>
            </a:fld>
            <a:endParaRPr lang="en-IE" dirty="0"/>
          </a:p>
        </p:txBody>
      </p:sp>
      <p:pic>
        <p:nvPicPr>
          <p:cNvPr id="8" name="Picture 7"/>
          <p:cNvPicPr>
            <a:picLocks noChangeAspect="1"/>
          </p:cNvPicPr>
          <p:nvPr userDrawn="1"/>
        </p:nvPicPr>
        <p:blipFill rotWithShape="1">
          <a:blip r:embed="rId6">
            <a:extLst>
              <a:ext uri="{28A0092B-C50C-407E-A947-70E740481C1C}">
                <a14:useLocalDpi xmlns:a14="http://schemas.microsoft.com/office/drawing/2010/main" val="0"/>
              </a:ext>
            </a:extLst>
          </a:blip>
          <a:srcRect l="11982" t="16649" r="11982" b="16649"/>
          <a:stretch/>
        </p:blipFill>
        <p:spPr>
          <a:xfrm>
            <a:off x="11010807" y="5993607"/>
            <a:ext cx="938306" cy="618244"/>
          </a:xfrm>
          <a:prstGeom prst="rect">
            <a:avLst/>
          </a:prstGeom>
          <a:noFill/>
          <a:ln>
            <a:noFill/>
          </a:ln>
        </p:spPr>
      </p:pic>
      <p:cxnSp>
        <p:nvCxnSpPr>
          <p:cNvPr id="10" name="Straight Connector 9"/>
          <p:cNvCxnSpPr/>
          <p:nvPr userDrawn="1"/>
        </p:nvCxnSpPr>
        <p:spPr>
          <a:xfrm>
            <a:off x="631596" y="466725"/>
            <a:ext cx="9114420"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3" name="Freeform 12"/>
          <p:cNvSpPr/>
          <p:nvPr userDrawn="1"/>
        </p:nvSpPr>
        <p:spPr>
          <a:xfrm>
            <a:off x="11201400" y="1805815"/>
            <a:ext cx="990601" cy="2655820"/>
          </a:xfrm>
          <a:custGeom>
            <a:avLst/>
            <a:gdLst>
              <a:gd name="connsiteX0" fmla="*/ 990601 w 990601"/>
              <a:gd name="connsiteY0" fmla="*/ 0 h 2655820"/>
              <a:gd name="connsiteX1" fmla="*/ 990601 w 990601"/>
              <a:gd name="connsiteY1" fmla="*/ 2655820 h 2655820"/>
              <a:gd name="connsiteX2" fmla="*/ 973767 w 990601"/>
              <a:gd name="connsiteY2" fmla="*/ 2651491 h 2655820"/>
              <a:gd name="connsiteX3" fmla="*/ 0 w 990601"/>
              <a:gd name="connsiteY3" fmla="*/ 1327910 h 2655820"/>
              <a:gd name="connsiteX4" fmla="*/ 973767 w 990601"/>
              <a:gd name="connsiteY4" fmla="*/ 4329 h 2655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2655820">
                <a:moveTo>
                  <a:pt x="990601" y="0"/>
                </a:moveTo>
                <a:lnTo>
                  <a:pt x="990601" y="2655820"/>
                </a:lnTo>
                <a:lnTo>
                  <a:pt x="973767" y="2651491"/>
                </a:lnTo>
                <a:cubicBezTo>
                  <a:pt x="409616" y="2476022"/>
                  <a:pt x="0" y="1949802"/>
                  <a:pt x="0" y="1327910"/>
                </a:cubicBezTo>
                <a:cubicBezTo>
                  <a:pt x="0" y="706019"/>
                  <a:pt x="409616" y="179798"/>
                  <a:pt x="973767" y="432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Freeform 14"/>
          <p:cNvSpPr/>
          <p:nvPr userDrawn="1"/>
        </p:nvSpPr>
        <p:spPr>
          <a:xfrm>
            <a:off x="10126646" y="0"/>
            <a:ext cx="2065355" cy="1455902"/>
          </a:xfrm>
          <a:custGeom>
            <a:avLst/>
            <a:gdLst>
              <a:gd name="connsiteX0" fmla="*/ 2373 w 2065355"/>
              <a:gd name="connsiteY0" fmla="*/ 0 h 1455902"/>
              <a:gd name="connsiteX1" fmla="*/ 2065355 w 2065355"/>
              <a:gd name="connsiteY1" fmla="*/ 0 h 1455902"/>
              <a:gd name="connsiteX2" fmla="*/ 2065355 w 2065355"/>
              <a:gd name="connsiteY2" fmla="*/ 1293143 h 1455902"/>
              <a:gd name="connsiteX3" fmla="*/ 1957328 w 2065355"/>
              <a:gd name="connsiteY3" fmla="*/ 1345183 h 1455902"/>
              <a:gd name="connsiteX4" fmla="*/ 1408915 w 2065355"/>
              <a:gd name="connsiteY4" fmla="*/ 1455902 h 1455902"/>
              <a:gd name="connsiteX5" fmla="*/ 0 w 2065355"/>
              <a:gd name="connsiteY5" fmla="*/ 46987 h 145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5355" h="1455902">
                <a:moveTo>
                  <a:pt x="2373" y="0"/>
                </a:moveTo>
                <a:lnTo>
                  <a:pt x="2065355" y="0"/>
                </a:lnTo>
                <a:lnTo>
                  <a:pt x="2065355" y="1293143"/>
                </a:lnTo>
                <a:lnTo>
                  <a:pt x="1957328" y="1345183"/>
                </a:lnTo>
                <a:cubicBezTo>
                  <a:pt x="1788768" y="1416478"/>
                  <a:pt x="1603446" y="1455902"/>
                  <a:pt x="1408915" y="1455902"/>
                </a:cubicBezTo>
                <a:cubicBezTo>
                  <a:pt x="630793" y="1455902"/>
                  <a:pt x="0" y="825109"/>
                  <a:pt x="0" y="4698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37833872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7" r:id="rId3"/>
    <p:sldLayoutId id="2147483688" r:id="rId4"/>
  </p:sldLayoutIdLst>
  <p:txStyles>
    <p:titleStyle>
      <a:lvl1pPr algn="l" defTabSz="914400" rtl="0" eaLnBrk="1" latinLnBrk="0" hangingPunct="1">
        <a:lnSpc>
          <a:spcPct val="90000"/>
        </a:lnSpc>
        <a:spcBef>
          <a:spcPct val="0"/>
        </a:spcBef>
        <a:buNone/>
        <a:defRPr sz="33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accent2"/>
        </a:buClr>
        <a:buFont typeface="Arial" panose="020B0604020202020204" pitchFamily="34" charset="0"/>
        <a:buChar char="•"/>
        <a:defRPr sz="1900" kern="1200">
          <a:solidFill>
            <a:schemeClr val="tx2"/>
          </a:solidFill>
          <a:latin typeface="+mn-lt"/>
          <a:ea typeface="+mn-ea"/>
          <a:cs typeface="+mn-cs"/>
        </a:defRPr>
      </a:lvl1pPr>
      <a:lvl2pPr marL="442913" indent="-198438" algn="l" defTabSz="914400" rtl="0" eaLnBrk="1" latinLnBrk="0" hangingPunct="1">
        <a:lnSpc>
          <a:spcPct val="90000"/>
        </a:lnSpc>
        <a:spcBef>
          <a:spcPts val="500"/>
        </a:spcBef>
        <a:buClr>
          <a:schemeClr val="accent2"/>
        </a:buClr>
        <a:buFont typeface="Calibri" panose="020F0502020204030204" pitchFamily="34" charset="0"/>
        <a:buChar char="›"/>
        <a:defRPr sz="1800" kern="1200">
          <a:solidFill>
            <a:schemeClr val="tx2"/>
          </a:solidFill>
          <a:latin typeface="+mn-lt"/>
          <a:ea typeface="+mn-ea"/>
          <a:cs typeface="+mn-cs"/>
        </a:defRPr>
      </a:lvl2pPr>
      <a:lvl3pPr marL="663575" indent="-212725" algn="l" defTabSz="914400" rtl="0" eaLnBrk="1" latinLnBrk="0" hangingPunct="1">
        <a:lnSpc>
          <a:spcPct val="90000"/>
        </a:lnSpc>
        <a:spcBef>
          <a:spcPts val="500"/>
        </a:spcBef>
        <a:buClr>
          <a:schemeClr val="accent2"/>
        </a:buClr>
        <a:buFont typeface="Calibri" panose="020F050202020403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1596" y="577850"/>
            <a:ext cx="10928808" cy="1112838"/>
          </a:xfrm>
          <a:prstGeom prst="rect">
            <a:avLst/>
          </a:prstGeom>
        </p:spPr>
        <p:txBody>
          <a:bodyPr vert="horz" lIns="0" tIns="45720" rIns="0" bIns="45720" rtlCol="0" anchor="t" anchorCtr="0">
            <a:noAutofit/>
          </a:bodyPr>
          <a:lstStyle/>
          <a:p>
            <a:r>
              <a:rPr lang="en-US" dirty="0"/>
              <a:t>Project objectives Click to edit Master title style</a:t>
            </a:r>
            <a:endParaRPr lang="en-IE" dirty="0"/>
          </a:p>
        </p:txBody>
      </p:sp>
      <p:sp>
        <p:nvSpPr>
          <p:cNvPr id="3" name="Text Placeholder 2"/>
          <p:cNvSpPr>
            <a:spLocks noGrp="1"/>
          </p:cNvSpPr>
          <p:nvPr>
            <p:ph type="body" idx="1"/>
          </p:nvPr>
        </p:nvSpPr>
        <p:spPr>
          <a:xfrm>
            <a:off x="631596" y="1904999"/>
            <a:ext cx="7521804" cy="4271963"/>
          </a:xfrm>
          <a:prstGeom prst="rect">
            <a:avLst/>
          </a:prstGeom>
        </p:spPr>
        <p:txBody>
          <a:bodyPr vert="horz" lIns="0" tIns="45720" rIns="0" bIns="45720" rtlCol="0">
            <a:normAutofit/>
          </a:bodyPr>
          <a:lstStyle/>
          <a:p>
            <a:pPr lvl="0"/>
            <a:r>
              <a:rPr lang="en-US" dirty="0"/>
              <a:t>Bullet Tier 1: </a:t>
            </a:r>
            <a:r>
              <a:rPr lang="en-US" dirty="0" err="1"/>
              <a:t>Lorum</a:t>
            </a:r>
            <a:r>
              <a:rPr lang="en-US" dirty="0"/>
              <a:t> Ipsum </a:t>
            </a:r>
            <a:r>
              <a:rPr lang="en-US" dirty="0" err="1"/>
              <a:t>lluptatem</a:t>
            </a:r>
            <a:r>
              <a:rPr lang="en-US" dirty="0"/>
              <a:t> qui </a:t>
            </a:r>
            <a:r>
              <a:rPr lang="en-US" dirty="0" err="1"/>
              <a:t>rectas</a:t>
            </a:r>
            <a:r>
              <a:rPr lang="en-US" dirty="0"/>
              <a:t> event, </a:t>
            </a:r>
            <a:r>
              <a:rPr lang="en-US" dirty="0" err="1"/>
              <a:t>conseni</a:t>
            </a:r>
            <a:r>
              <a:rPr lang="en-US" dirty="0"/>
              <a:t> </a:t>
            </a:r>
            <a:r>
              <a:rPr lang="en-US" dirty="0" err="1"/>
              <a:t>maximi</a:t>
            </a:r>
            <a:r>
              <a:rPr lang="en-US" dirty="0"/>
              <a:t>, quo </a:t>
            </a:r>
            <a:r>
              <a:rPr lang="en-US" dirty="0" err="1"/>
              <a:t>iur</a:t>
            </a:r>
            <a:r>
              <a:rPr lang="en-US" dirty="0"/>
              <a:t> </a:t>
            </a:r>
            <a:r>
              <a:rPr lang="en-US" dirty="0" err="1"/>
              <a:t>suntionse</a:t>
            </a:r>
            <a:r>
              <a:rPr lang="en-US" dirty="0"/>
              <a:t> </a:t>
            </a:r>
            <a:r>
              <a:rPr lang="en-US" dirty="0" err="1"/>
              <a:t>pos</a:t>
            </a:r>
            <a:r>
              <a:rPr lang="en-US" dirty="0"/>
              <a:t> estrum,</a:t>
            </a:r>
          </a:p>
          <a:p>
            <a:pPr lvl="0"/>
            <a:r>
              <a:rPr lang="en-US" dirty="0"/>
              <a:t>Bullet Tier 1: </a:t>
            </a:r>
            <a:r>
              <a:rPr lang="en-US" dirty="0" err="1"/>
              <a:t>Lorum</a:t>
            </a:r>
            <a:r>
              <a:rPr lang="en-US" dirty="0"/>
              <a:t> Ipsum </a:t>
            </a:r>
            <a:r>
              <a:rPr lang="en-US" dirty="0" err="1"/>
              <a:t>lluptatem</a:t>
            </a:r>
            <a:r>
              <a:rPr lang="en-US" dirty="0"/>
              <a:t> qui </a:t>
            </a:r>
            <a:r>
              <a:rPr lang="en-US" dirty="0" err="1"/>
              <a:t>rectas</a:t>
            </a:r>
            <a:r>
              <a:rPr lang="en-US" dirty="0"/>
              <a:t> event, </a:t>
            </a:r>
            <a:r>
              <a:rPr lang="en-US" dirty="0" err="1"/>
              <a:t>conseni</a:t>
            </a:r>
            <a:r>
              <a:rPr lang="en-US" dirty="0"/>
              <a:t> </a:t>
            </a:r>
            <a:r>
              <a:rPr lang="en-US" dirty="0" err="1"/>
              <a:t>maximi</a:t>
            </a:r>
            <a:r>
              <a:rPr lang="en-US" dirty="0"/>
              <a:t>, quo </a:t>
            </a:r>
            <a:r>
              <a:rPr lang="en-US" dirty="0" err="1"/>
              <a:t>iur</a:t>
            </a:r>
            <a:r>
              <a:rPr lang="en-US" dirty="0"/>
              <a:t> </a:t>
            </a:r>
            <a:r>
              <a:rPr lang="en-US" dirty="0" err="1"/>
              <a:t>suntionse</a:t>
            </a:r>
            <a:r>
              <a:rPr lang="en-US" dirty="0"/>
              <a:t> </a:t>
            </a:r>
            <a:r>
              <a:rPr lang="en-US" dirty="0" err="1"/>
              <a:t>pos</a:t>
            </a:r>
            <a:r>
              <a:rPr lang="en-US" dirty="0"/>
              <a:t> estrum,</a:t>
            </a:r>
          </a:p>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631596" y="6299789"/>
            <a:ext cx="1414020" cy="365125"/>
          </a:xfrm>
          <a:prstGeom prst="rect">
            <a:avLst/>
          </a:prstGeom>
        </p:spPr>
        <p:txBody>
          <a:bodyPr vert="horz" lIns="0" tIns="45720" rIns="91440" bIns="45720" rtlCol="0" anchor="ctr"/>
          <a:lstStyle>
            <a:lvl1pPr algn="l">
              <a:defRPr sz="1200">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6E3025-240C-44B1-AED0-4F77AEC8B4CD}" type="datetimeFigureOut">
              <a:rPr kumimoji="0" lang="en-IE" sz="1200" b="0" i="0" u="none" strike="noStrike" kern="1200" cap="none" spc="0" normalizeH="0" baseline="0" noProof="0" smtClean="0">
                <a:ln>
                  <a:noFill/>
                </a:ln>
                <a:solidFill>
                  <a:srgbClr val="26CAD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21/07/2019</a:t>
            </a:fld>
            <a:endParaRPr kumimoji="0" lang="en-IE" sz="1200" b="0" i="0" u="none" strike="noStrike" kern="1200" cap="none" spc="0" normalizeH="0" baseline="0" noProof="0" dirty="0">
              <a:ln>
                <a:noFill/>
              </a:ln>
              <a:solidFill>
                <a:srgbClr val="26CAD3"/>
              </a:solidFill>
              <a:effectLst/>
              <a:uLnTx/>
              <a:uFillTx/>
              <a:latin typeface="Calibri"/>
              <a:ea typeface="+mn-ea"/>
              <a:cs typeface="+mn-cs"/>
            </a:endParaRPr>
          </a:p>
        </p:txBody>
      </p:sp>
      <p:sp>
        <p:nvSpPr>
          <p:cNvPr id="5" name="Footer Placeholder 4"/>
          <p:cNvSpPr>
            <a:spLocks noGrp="1"/>
          </p:cNvSpPr>
          <p:nvPr>
            <p:ph type="ftr" sz="quarter" idx="3"/>
          </p:nvPr>
        </p:nvSpPr>
        <p:spPr>
          <a:xfrm>
            <a:off x="2045616" y="6299789"/>
            <a:ext cx="7700400" cy="365125"/>
          </a:xfrm>
          <a:prstGeom prst="rect">
            <a:avLst/>
          </a:prstGeom>
        </p:spPr>
        <p:txBody>
          <a:bodyPr vert="horz" lIns="91440" tIns="45720" rIns="91440" bIns="45720" rtlCol="0" anchor="ctr"/>
          <a:lstStyle>
            <a:lvl1pPr algn="ctr">
              <a:defRPr sz="1200">
                <a:solidFill>
                  <a:schemeClr val="accent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srgbClr val="26CAD3"/>
              </a:solidFill>
              <a:effectLst/>
              <a:uLnTx/>
              <a:uFillTx/>
              <a:latin typeface="Calibri"/>
              <a:ea typeface="+mn-ea"/>
              <a:cs typeface="+mn-cs"/>
            </a:endParaRPr>
          </a:p>
        </p:txBody>
      </p:sp>
      <p:sp>
        <p:nvSpPr>
          <p:cNvPr id="6" name="Slide Number Placeholder 5"/>
          <p:cNvSpPr>
            <a:spLocks noGrp="1"/>
          </p:cNvSpPr>
          <p:nvPr>
            <p:ph type="sldNum" sz="quarter" idx="4"/>
          </p:nvPr>
        </p:nvSpPr>
        <p:spPr>
          <a:xfrm>
            <a:off x="0" y="6299789"/>
            <a:ext cx="631596" cy="365125"/>
          </a:xfrm>
          <a:prstGeom prst="rect">
            <a:avLst/>
          </a:prstGeom>
        </p:spPr>
        <p:txBody>
          <a:bodyPr vert="horz" lIns="91440" tIns="45720" rIns="91440" bIns="45720" rtlCol="0" anchor="ctr"/>
          <a:lstStyle>
            <a:lvl1pPr algn="ctr">
              <a:defRPr sz="1200">
                <a:solidFill>
                  <a:schemeClr val="accent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6D7C2A8-3574-48AF-9B9F-6538CE887783}" type="slidenum">
              <a:rPr kumimoji="0" lang="en-IE" sz="1200" b="0" i="0" u="none" strike="noStrike" kern="1200" cap="none" spc="0" normalizeH="0" baseline="0" noProof="0" smtClean="0">
                <a:ln>
                  <a:noFill/>
                </a:ln>
                <a:solidFill>
                  <a:srgbClr val="26CAD3"/>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IE" sz="1200" b="0" i="0" u="none" strike="noStrike" kern="1200" cap="none" spc="0" normalizeH="0" baseline="0" noProof="0" dirty="0">
              <a:ln>
                <a:noFill/>
              </a:ln>
              <a:solidFill>
                <a:srgbClr val="26CAD3"/>
              </a:solidFill>
              <a:effectLst/>
              <a:uLnTx/>
              <a:uFillTx/>
              <a:latin typeface="Calibri"/>
              <a:ea typeface="+mn-ea"/>
              <a:cs typeface="+mn-cs"/>
            </a:endParaRPr>
          </a:p>
        </p:txBody>
      </p:sp>
      <p:cxnSp>
        <p:nvCxnSpPr>
          <p:cNvPr id="10" name="Straight Connector 9"/>
          <p:cNvCxnSpPr/>
          <p:nvPr userDrawn="1"/>
        </p:nvCxnSpPr>
        <p:spPr>
          <a:xfrm>
            <a:off x="631596" y="466725"/>
            <a:ext cx="10928808"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011642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Lst>
  <p:txStyles>
    <p:titleStyle>
      <a:lvl1pPr algn="l" defTabSz="914400" rtl="0" eaLnBrk="1" latinLnBrk="0" hangingPunct="1">
        <a:lnSpc>
          <a:spcPct val="90000"/>
        </a:lnSpc>
        <a:spcBef>
          <a:spcPct val="0"/>
        </a:spcBef>
        <a:buNone/>
        <a:defRPr sz="33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accent2"/>
        </a:buClr>
        <a:buFont typeface="Arial" panose="020B0604020202020204" pitchFamily="34" charset="0"/>
        <a:buChar char="•"/>
        <a:defRPr sz="1900" kern="1200">
          <a:solidFill>
            <a:schemeClr val="tx2"/>
          </a:solidFill>
          <a:latin typeface="+mn-lt"/>
          <a:ea typeface="+mn-ea"/>
          <a:cs typeface="+mn-cs"/>
        </a:defRPr>
      </a:lvl1pPr>
      <a:lvl2pPr marL="442913" indent="-198438" algn="l" defTabSz="914400" rtl="0" eaLnBrk="1" latinLnBrk="0" hangingPunct="1">
        <a:lnSpc>
          <a:spcPct val="90000"/>
        </a:lnSpc>
        <a:spcBef>
          <a:spcPts val="500"/>
        </a:spcBef>
        <a:buClr>
          <a:schemeClr val="accent2"/>
        </a:buClr>
        <a:buFont typeface="Calibri" panose="020F0502020204030204" pitchFamily="34" charset="0"/>
        <a:buChar char="›"/>
        <a:defRPr sz="1800" kern="1200">
          <a:solidFill>
            <a:schemeClr val="tx2"/>
          </a:solidFill>
          <a:latin typeface="+mn-lt"/>
          <a:ea typeface="+mn-ea"/>
          <a:cs typeface="+mn-cs"/>
        </a:defRPr>
      </a:lvl2pPr>
      <a:lvl3pPr marL="663575" indent="-212725" algn="l" defTabSz="914400" rtl="0" eaLnBrk="1" latinLnBrk="0" hangingPunct="1">
        <a:lnSpc>
          <a:spcPct val="90000"/>
        </a:lnSpc>
        <a:spcBef>
          <a:spcPts val="500"/>
        </a:spcBef>
        <a:buClr>
          <a:schemeClr val="accent2"/>
        </a:buClr>
        <a:buFont typeface="Calibri" panose="020F050202020403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tiff"/><Relationship Id="rId13" Type="http://schemas.openxmlformats.org/officeDocument/2006/relationships/image" Target="../media/image31.jpeg"/><Relationship Id="rId3" Type="http://schemas.openxmlformats.org/officeDocument/2006/relationships/image" Target="../media/image22.jpeg"/><Relationship Id="rId7" Type="http://schemas.openxmlformats.org/officeDocument/2006/relationships/image" Target="../media/image26.png"/><Relationship Id="rId12"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13.jpg"/><Relationship Id="rId5" Type="http://schemas.openxmlformats.org/officeDocument/2006/relationships/image" Target="../media/image24.png"/><Relationship Id="rId10" Type="http://schemas.openxmlformats.org/officeDocument/2006/relationships/image" Target="../media/image29.tiff"/><Relationship Id="rId4" Type="http://schemas.openxmlformats.org/officeDocument/2006/relationships/image" Target="../media/image23.jpeg"/><Relationship Id="rId9" Type="http://schemas.openxmlformats.org/officeDocument/2006/relationships/image" Target="../media/image28.tiff"/></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0.png"/><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53.emf"/><Relationship Id="rId4" Type="http://schemas.openxmlformats.org/officeDocument/2006/relationships/image" Target="../media/image52.emf"/></Relationships>
</file>

<file path=ppt/slides/_rels/slide1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emf"/><Relationship Id="rId7"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6.jpeg"/><Relationship Id="rId5" Type="http://schemas.openxmlformats.org/officeDocument/2006/relationships/image" Target="../media/image35.jpg"/><Relationship Id="rId10" Type="http://schemas.openxmlformats.org/officeDocument/2006/relationships/image" Target="../media/image40.jpeg"/><Relationship Id="rId4" Type="http://schemas.openxmlformats.org/officeDocument/2006/relationships/image" Target="../media/image34.emf"/><Relationship Id="rId9" Type="http://schemas.openxmlformats.org/officeDocument/2006/relationships/image" Target="../media/image39.jpeg"/></Relationships>
</file>

<file path=ppt/slides/_rels/slide4.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3.gif"/><Relationship Id="rId4" Type="http://schemas.openxmlformats.org/officeDocument/2006/relationships/diagramLayout" Target="../diagrams/layout1.xml"/><Relationship Id="rId9" Type="http://schemas.openxmlformats.org/officeDocument/2006/relationships/image" Target="../media/image42.jpg"/></Relationships>
</file>

<file path=ppt/slides/_rels/slide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e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diagramColors" Target="../diagrams/colors2.xml"/><Relationship Id="rId11" Type="http://schemas.openxmlformats.org/officeDocument/2006/relationships/image" Target="../media/image49.jpg"/><Relationship Id="rId5" Type="http://schemas.openxmlformats.org/officeDocument/2006/relationships/diagramQuickStyle" Target="../diagrams/quickStyle2.xml"/><Relationship Id="rId10" Type="http://schemas.openxmlformats.org/officeDocument/2006/relationships/image" Target="../media/image43.gif"/><Relationship Id="rId4" Type="http://schemas.openxmlformats.org/officeDocument/2006/relationships/diagramLayout" Target="../diagrams/layout2.xml"/><Relationship Id="rId9" Type="http://schemas.openxmlformats.org/officeDocument/2006/relationships/image" Target="../media/image4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688" y="0"/>
            <a:ext cx="9360470" cy="1957846"/>
          </a:xfrm>
        </p:spPr>
        <p:txBody>
          <a:bodyPr/>
          <a:lstStyle/>
          <a:p>
            <a:pPr algn="ctr"/>
            <a:r>
              <a:rPr lang="en-US" dirty="0"/>
              <a:t>Using evidence to influence programs: </a:t>
            </a:r>
            <a:r>
              <a:rPr lang="en-US" sz="4800" dirty="0"/>
              <a:t>Sauti Project experience</a:t>
            </a:r>
            <a:endParaRPr lang="en-US" sz="6000" dirty="0"/>
          </a:p>
        </p:txBody>
      </p:sp>
      <p:sp>
        <p:nvSpPr>
          <p:cNvPr id="4" name="Text Placeholder 3"/>
          <p:cNvSpPr>
            <a:spLocks noGrp="1"/>
          </p:cNvSpPr>
          <p:nvPr>
            <p:ph type="body" sz="quarter" idx="13"/>
          </p:nvPr>
        </p:nvSpPr>
        <p:spPr>
          <a:xfrm>
            <a:off x="132991" y="5233500"/>
            <a:ext cx="5064125" cy="1228725"/>
          </a:xfrm>
        </p:spPr>
        <p:txBody>
          <a:bodyPr/>
          <a:lstStyle/>
          <a:p>
            <a:r>
              <a:rPr lang="en-US" sz="2000" dirty="0"/>
              <a:t>Kelly Curran</a:t>
            </a:r>
          </a:p>
          <a:p>
            <a:r>
              <a:rPr lang="en-US" sz="2000" dirty="0"/>
              <a:t>Sr. Director, HIV and Infectious Diseases</a:t>
            </a:r>
          </a:p>
          <a:p>
            <a:r>
              <a:rPr lang="en-US" sz="2000" dirty="0"/>
              <a:t>Jhpiego</a:t>
            </a:r>
            <a:endParaRPr lang="en-IE" sz="2000" dirty="0"/>
          </a:p>
        </p:txBody>
      </p:sp>
      <p:pic>
        <p:nvPicPr>
          <p:cNvPr id="9" name="Picture 8" descr="D:\My Document\Sauti-TZ\Templates and Logos\New3_Sauti Logo CMYK (002).jpg"/>
          <p:cNvPicPr/>
          <p:nvPr/>
        </p:nvPicPr>
        <p:blipFill rotWithShape="1">
          <a:blip r:embed="rId3" cstate="print">
            <a:extLst>
              <a:ext uri="{28A0092B-C50C-407E-A947-70E740481C1C}">
                <a14:useLocalDpi xmlns:a14="http://schemas.microsoft.com/office/drawing/2010/main" val="0"/>
              </a:ext>
            </a:extLst>
          </a:blip>
          <a:srcRect l="4942" r="4942"/>
          <a:stretch/>
        </p:blipFill>
        <p:spPr bwMode="auto">
          <a:xfrm>
            <a:off x="7194688" y="5566099"/>
            <a:ext cx="1612550" cy="1081518"/>
          </a:xfrm>
          <a:prstGeom prst="rect">
            <a:avLst/>
          </a:prstGeom>
          <a:noFill/>
          <a:ln>
            <a:noFill/>
          </a:ln>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27322" b="21916"/>
          <a:stretch/>
        </p:blipFill>
        <p:spPr>
          <a:xfrm>
            <a:off x="10451576" y="4579116"/>
            <a:ext cx="1616361" cy="820488"/>
          </a:xfrm>
          <a:prstGeom prst="rect">
            <a:avLst/>
          </a:prstGeom>
        </p:spPr>
      </p:pic>
      <p:pic>
        <p:nvPicPr>
          <p:cNvPr id="16" name="Picture 15"/>
          <p:cNvPicPr>
            <a:picLocks noChangeAspect="1"/>
          </p:cNvPicPr>
          <p:nvPr/>
        </p:nvPicPr>
        <p:blipFill rotWithShape="1">
          <a:blip r:embed="rId5"/>
          <a:srcRect l="12651" r="11125"/>
          <a:stretch/>
        </p:blipFill>
        <p:spPr>
          <a:xfrm>
            <a:off x="7713395" y="4419955"/>
            <a:ext cx="1426387" cy="1216338"/>
          </a:xfrm>
          <a:prstGeom prst="rect">
            <a:avLst/>
          </a:prstGeom>
        </p:spPr>
      </p:pic>
      <p:pic>
        <p:nvPicPr>
          <p:cNvPr id="17" name="Picture 16"/>
          <p:cNvPicPr>
            <a:picLocks noChangeAspect="1"/>
          </p:cNvPicPr>
          <p:nvPr/>
        </p:nvPicPr>
        <p:blipFill>
          <a:blip r:embed="rId6"/>
          <a:stretch>
            <a:fillRect/>
          </a:stretch>
        </p:blipFill>
        <p:spPr>
          <a:xfrm>
            <a:off x="9360470" y="5735300"/>
            <a:ext cx="1091106" cy="789398"/>
          </a:xfrm>
          <a:prstGeom prst="rect">
            <a:avLst/>
          </a:prstGeom>
        </p:spPr>
      </p:pic>
      <p:pic>
        <p:nvPicPr>
          <p:cNvPr id="18" name="Picture 17"/>
          <p:cNvPicPr>
            <a:picLocks noChangeAspect="1"/>
          </p:cNvPicPr>
          <p:nvPr/>
        </p:nvPicPr>
        <p:blipFill>
          <a:blip r:embed="rId7"/>
          <a:stretch>
            <a:fillRect/>
          </a:stretch>
        </p:blipFill>
        <p:spPr>
          <a:xfrm>
            <a:off x="9330782" y="4500641"/>
            <a:ext cx="929794" cy="966018"/>
          </a:xfrm>
          <a:prstGeom prst="rect">
            <a:avLst/>
          </a:prstGeom>
        </p:spPr>
      </p:pic>
      <p:pic>
        <p:nvPicPr>
          <p:cNvPr id="3" name="Picture 2"/>
          <p:cNvPicPr>
            <a:picLocks noChangeAspect="1"/>
          </p:cNvPicPr>
          <p:nvPr/>
        </p:nvPicPr>
        <p:blipFill>
          <a:blip r:embed="rId8"/>
          <a:stretch>
            <a:fillRect/>
          </a:stretch>
        </p:blipFill>
        <p:spPr>
          <a:xfrm>
            <a:off x="10924348" y="429845"/>
            <a:ext cx="1024020" cy="1098155"/>
          </a:xfrm>
          <a:prstGeom prst="rect">
            <a:avLst/>
          </a:prstGeom>
        </p:spPr>
      </p:pic>
      <p:pic>
        <p:nvPicPr>
          <p:cNvPr id="5" name="Picture 4"/>
          <p:cNvPicPr>
            <a:picLocks noChangeAspect="1"/>
          </p:cNvPicPr>
          <p:nvPr/>
        </p:nvPicPr>
        <p:blipFill>
          <a:blip r:embed="rId9"/>
          <a:stretch>
            <a:fillRect/>
          </a:stretch>
        </p:blipFill>
        <p:spPr>
          <a:xfrm>
            <a:off x="9178762" y="2045381"/>
            <a:ext cx="1124658" cy="1029877"/>
          </a:xfrm>
          <a:prstGeom prst="rect">
            <a:avLst/>
          </a:prstGeom>
        </p:spPr>
      </p:pic>
      <p:pic>
        <p:nvPicPr>
          <p:cNvPr id="6" name="Picture 5"/>
          <p:cNvPicPr>
            <a:picLocks noChangeAspect="1"/>
          </p:cNvPicPr>
          <p:nvPr/>
        </p:nvPicPr>
        <p:blipFill>
          <a:blip r:embed="rId10"/>
          <a:stretch>
            <a:fillRect/>
          </a:stretch>
        </p:blipFill>
        <p:spPr>
          <a:xfrm>
            <a:off x="10792021" y="1949619"/>
            <a:ext cx="1408753" cy="1091866"/>
          </a:xfrm>
          <a:prstGeom prst="rect">
            <a:avLst/>
          </a:prstGeom>
        </p:spPr>
      </p:pic>
      <p:pic>
        <p:nvPicPr>
          <p:cNvPr id="19" name="Picture 18"/>
          <p:cNvPicPr>
            <a:picLocks noChangeAspect="1"/>
          </p:cNvPicPr>
          <p:nvPr/>
        </p:nvPicPr>
        <p:blipFill rotWithShape="1">
          <a:blip r:embed="rId11">
            <a:extLst>
              <a:ext uri="{28A0092B-C50C-407E-A947-70E740481C1C}">
                <a14:useLocalDpi xmlns:a14="http://schemas.microsoft.com/office/drawing/2010/main" val="0"/>
              </a:ext>
            </a:extLst>
          </a:blip>
          <a:srcRect l="12318" t="13101" r="12318" b="13101"/>
          <a:stretch/>
        </p:blipFill>
        <p:spPr>
          <a:xfrm>
            <a:off x="10656094" y="5405970"/>
            <a:ext cx="1100138" cy="942323"/>
          </a:xfrm>
          <a:prstGeom prst="rect">
            <a:avLst/>
          </a:prstGeom>
        </p:spPr>
      </p:pic>
      <p:sp>
        <p:nvSpPr>
          <p:cNvPr id="13" name="Title 11"/>
          <p:cNvSpPr txBox="1">
            <a:spLocks/>
          </p:cNvSpPr>
          <p:nvPr/>
        </p:nvSpPr>
        <p:spPr>
          <a:xfrm>
            <a:off x="88874" y="3008735"/>
            <a:ext cx="6883908" cy="1470212"/>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b="1" i="0" kern="1200">
                <a:solidFill>
                  <a:schemeClr val="tx1"/>
                </a:solidFill>
                <a:latin typeface="FranklinGothic-Demi" pitchFamily="34" charset="0"/>
                <a:ea typeface="+mj-ea"/>
                <a:cs typeface="FranklinGothic-Demi" pitchFamily="34" charset="0"/>
              </a:defRPr>
            </a:lvl1pPr>
          </a:lstStyle>
          <a:p>
            <a:pPr>
              <a:lnSpc>
                <a:spcPct val="90000"/>
              </a:lnSpc>
              <a:spcBef>
                <a:spcPts val="0"/>
              </a:spcBef>
              <a:buClr>
                <a:schemeClr val="accent2"/>
              </a:buClr>
            </a:pPr>
            <a:r>
              <a:rPr lang="en-US" sz="2200" dirty="0">
                <a:solidFill>
                  <a:schemeClr val="accent2"/>
                </a:solidFill>
                <a:latin typeface="+mn-lt"/>
                <a:ea typeface="+mn-ea"/>
                <a:cs typeface="+mn-cs"/>
              </a:rPr>
              <a:t>Transforming Evidence into HIV Policies and Practice:</a:t>
            </a:r>
          </a:p>
          <a:p>
            <a:pPr>
              <a:lnSpc>
                <a:spcPct val="90000"/>
              </a:lnSpc>
              <a:spcBef>
                <a:spcPts val="0"/>
              </a:spcBef>
              <a:buClr>
                <a:schemeClr val="accent2"/>
              </a:buClr>
            </a:pPr>
            <a:r>
              <a:rPr lang="en-US" sz="2200" dirty="0">
                <a:solidFill>
                  <a:schemeClr val="accent2"/>
                </a:solidFill>
                <a:latin typeface="+mn-lt"/>
                <a:ea typeface="+mn-ea"/>
                <a:cs typeface="+mn-cs"/>
              </a:rPr>
              <a:t>Lessons from the Field</a:t>
            </a:r>
          </a:p>
          <a:p>
            <a:pPr>
              <a:lnSpc>
                <a:spcPct val="90000"/>
              </a:lnSpc>
              <a:spcBef>
                <a:spcPts val="0"/>
              </a:spcBef>
              <a:buClr>
                <a:schemeClr val="accent2"/>
              </a:buClr>
            </a:pPr>
            <a:r>
              <a:rPr lang="en-US" sz="2200" dirty="0">
                <a:solidFill>
                  <a:schemeClr val="accent2"/>
                </a:solidFill>
                <a:latin typeface="+mn-lt"/>
                <a:ea typeface="+mn-ea"/>
                <a:cs typeface="+mn-cs"/>
              </a:rPr>
              <a:t> </a:t>
            </a:r>
          </a:p>
          <a:p>
            <a:pPr>
              <a:lnSpc>
                <a:spcPct val="90000"/>
              </a:lnSpc>
              <a:spcBef>
                <a:spcPts val="0"/>
              </a:spcBef>
              <a:buClr>
                <a:schemeClr val="accent2"/>
              </a:buClr>
            </a:pPr>
            <a:r>
              <a:rPr lang="en-US" sz="2200" dirty="0">
                <a:solidFill>
                  <a:schemeClr val="accent2"/>
                </a:solidFill>
                <a:latin typeface="+mn-lt"/>
                <a:ea typeface="+mn-ea"/>
                <a:cs typeface="+mn-cs"/>
              </a:rPr>
              <a:t>Project SOAR Technical Advisory Meeting</a:t>
            </a:r>
          </a:p>
          <a:p>
            <a:pPr>
              <a:lnSpc>
                <a:spcPct val="90000"/>
              </a:lnSpc>
              <a:spcBef>
                <a:spcPts val="0"/>
              </a:spcBef>
              <a:buClr>
                <a:schemeClr val="accent2"/>
              </a:buClr>
            </a:pPr>
            <a:r>
              <a:rPr lang="en-US" sz="2200" dirty="0">
                <a:solidFill>
                  <a:schemeClr val="accent2"/>
                </a:solidFill>
                <a:latin typeface="+mn-lt"/>
                <a:ea typeface="+mn-ea"/>
                <a:cs typeface="+mn-cs"/>
              </a:rPr>
              <a:t>Thursday, 30 May 2019</a:t>
            </a:r>
          </a:p>
          <a:p>
            <a:pPr>
              <a:lnSpc>
                <a:spcPct val="90000"/>
              </a:lnSpc>
              <a:spcBef>
                <a:spcPts val="0"/>
              </a:spcBef>
              <a:buClr>
                <a:schemeClr val="accent2"/>
              </a:buClr>
            </a:pPr>
            <a:endParaRPr lang="en-US" sz="2200" dirty="0">
              <a:solidFill>
                <a:schemeClr val="accent2"/>
              </a:solidFill>
              <a:latin typeface="+mn-lt"/>
              <a:ea typeface="+mn-ea"/>
              <a:cs typeface="+mn-cs"/>
            </a:endParaRPr>
          </a:p>
          <a:p>
            <a:pPr>
              <a:lnSpc>
                <a:spcPct val="90000"/>
              </a:lnSpc>
              <a:spcBef>
                <a:spcPts val="0"/>
              </a:spcBef>
              <a:buClr>
                <a:schemeClr val="accent2"/>
              </a:buClr>
            </a:pPr>
            <a:r>
              <a:rPr lang="en-US" sz="2200" dirty="0">
                <a:solidFill>
                  <a:schemeClr val="accent2"/>
                </a:solidFill>
                <a:latin typeface="+mn-lt"/>
                <a:ea typeface="+mn-ea"/>
                <a:cs typeface="+mn-cs"/>
              </a:rPr>
              <a:t>Washington DC, USA</a:t>
            </a:r>
          </a:p>
        </p:txBody>
      </p:sp>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55698" y="3570352"/>
            <a:ext cx="1609543" cy="651050"/>
          </a:xfrm>
          <a:prstGeom prst="rect">
            <a:avLst/>
          </a:prstGeom>
        </p:spPr>
      </p:pic>
      <p:pic>
        <p:nvPicPr>
          <p:cNvPr id="15" name="Picture 14" descr="A close up of a logo&#10;&#10;Description generated with very high confidence">
            <a:extLst>
              <a:ext uri="{FF2B5EF4-FFF2-40B4-BE49-F238E27FC236}">
                <a16:creationId xmlns:a16="http://schemas.microsoft.com/office/drawing/2014/main" id="{241A3694-D7A0-4E6F-8488-341608530CD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55381" y="3495188"/>
            <a:ext cx="1596742" cy="780316"/>
          </a:xfrm>
          <a:prstGeom prst="rect">
            <a:avLst/>
          </a:prstGeom>
        </p:spPr>
      </p:pic>
    </p:spTree>
    <p:extLst>
      <p:ext uri="{BB962C8B-B14F-4D97-AF65-F5344CB8AC3E}">
        <p14:creationId xmlns:p14="http://schemas.microsoft.com/office/powerpoint/2010/main" val="3228050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12838"/>
          </a:xfrm>
        </p:spPr>
        <p:txBody>
          <a:bodyPr/>
          <a:lstStyle/>
          <a:p>
            <a:pPr algn="ctr"/>
            <a:r>
              <a:rPr lang="en-US" sz="2800" dirty="0"/>
              <a:t>SOAR’S CONTRIBUTION TO COMMUNITY ART PROGRAMMING &amp; POLICY CHANGE</a:t>
            </a:r>
          </a:p>
        </p:txBody>
      </p:sp>
      <p:pic>
        <p:nvPicPr>
          <p:cNvPr id="6" name="Picture 5"/>
          <p:cNvPicPr>
            <a:picLocks noChangeAspect="1"/>
          </p:cNvPicPr>
          <p:nvPr/>
        </p:nvPicPr>
        <p:blipFill>
          <a:blip r:embed="rId3"/>
          <a:stretch>
            <a:fillRect/>
          </a:stretch>
        </p:blipFill>
        <p:spPr>
          <a:xfrm>
            <a:off x="243447" y="770255"/>
            <a:ext cx="5633974" cy="5785528"/>
          </a:xfrm>
          <a:prstGeom prst="rect">
            <a:avLst/>
          </a:prstGeom>
          <a:ln>
            <a:solidFill>
              <a:schemeClr val="accent1"/>
            </a:solidFill>
          </a:ln>
        </p:spPr>
      </p:pic>
      <p:graphicFrame>
        <p:nvGraphicFramePr>
          <p:cNvPr id="9" name="Diagram 8"/>
          <p:cNvGraphicFramePr/>
          <p:nvPr>
            <p:extLst>
              <p:ext uri="{D42A27DB-BD31-4B8C-83A1-F6EECF244321}">
                <p14:modId xmlns:p14="http://schemas.microsoft.com/office/powerpoint/2010/main" val="2237947344"/>
              </p:ext>
            </p:extLst>
          </p:nvPr>
        </p:nvGraphicFramePr>
        <p:xfrm>
          <a:off x="6096000" y="431213"/>
          <a:ext cx="6057694" cy="64922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57930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16036" y="1215582"/>
            <a:ext cx="2046257" cy="2369542"/>
          </a:xfrm>
        </p:spPr>
        <p:txBody>
          <a:bodyPr>
            <a:noAutofit/>
          </a:bodyPr>
          <a:lstStyle/>
          <a:p>
            <a:pPr marL="0" indent="0">
              <a:buNone/>
            </a:pPr>
            <a:r>
              <a:rPr lang="en-US" b="1" dirty="0">
                <a:solidFill>
                  <a:schemeClr val="accent1">
                    <a:lumMod val="50000"/>
                  </a:schemeClr>
                </a:solidFill>
                <a:latin typeface="Arial Black" panose="020B0A04020102020204" pitchFamily="34" charset="0"/>
              </a:rPr>
              <a:t>And two years later MOH issued an official circular</a:t>
            </a:r>
          </a:p>
        </p:txBody>
      </p:sp>
      <p:pic>
        <p:nvPicPr>
          <p:cNvPr id="2050" name="Picture 2" descr="Image result for ART policy cha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94522"/>
            <a:ext cx="5396948" cy="59634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5045154" y="654119"/>
            <a:ext cx="6623384" cy="3735441"/>
          </a:xfrm>
          <a:prstGeom prst="rect">
            <a:avLst/>
          </a:prstGeom>
          <a:ln>
            <a:noFill/>
          </a:ln>
        </p:spPr>
      </p:pic>
      <p:pic>
        <p:nvPicPr>
          <p:cNvPr id="9" name="Picture 8"/>
          <p:cNvPicPr>
            <a:picLocks noChangeAspect="1"/>
          </p:cNvPicPr>
          <p:nvPr/>
        </p:nvPicPr>
        <p:blipFill>
          <a:blip r:embed="rId5"/>
          <a:stretch>
            <a:fillRect/>
          </a:stretch>
        </p:blipFill>
        <p:spPr>
          <a:xfrm>
            <a:off x="5045155" y="4273826"/>
            <a:ext cx="7027798" cy="2584174"/>
          </a:xfrm>
          <a:prstGeom prst="rect">
            <a:avLst/>
          </a:prstGeom>
          <a:ln>
            <a:noFill/>
          </a:ln>
        </p:spPr>
      </p:pic>
      <p:sp>
        <p:nvSpPr>
          <p:cNvPr id="12" name="Title 1"/>
          <p:cNvSpPr txBox="1">
            <a:spLocks/>
          </p:cNvSpPr>
          <p:nvPr/>
        </p:nvSpPr>
        <p:spPr>
          <a:xfrm>
            <a:off x="9938" y="50330"/>
            <a:ext cx="11698357" cy="804436"/>
          </a:xfrm>
          <a:prstGeom prst="rect">
            <a:avLst/>
          </a:prstGeom>
        </p:spPr>
        <p:txBody>
          <a:bodyPr vert="horz" lIns="0" tIns="45720" rIns="0" bIns="45720" rtlCol="0" anchor="t" anchorCtr="0">
            <a:noAutofit/>
          </a:bodyPr>
          <a:lstStyle>
            <a:lvl1pPr algn="l" defTabSz="914400" rtl="0" eaLnBrk="1" latinLnBrk="0" hangingPunct="1">
              <a:lnSpc>
                <a:spcPct val="90000"/>
              </a:lnSpc>
              <a:spcBef>
                <a:spcPct val="0"/>
              </a:spcBef>
              <a:buNone/>
              <a:defRPr sz="3300" b="1" kern="1200">
                <a:solidFill>
                  <a:schemeClr val="accent1"/>
                </a:solidFill>
                <a:latin typeface="+mj-lt"/>
                <a:ea typeface="+mj-ea"/>
                <a:cs typeface="+mj-cs"/>
              </a:defRPr>
            </a:lvl1pPr>
          </a:lstStyle>
          <a:p>
            <a:pPr algn="ctr"/>
            <a:r>
              <a:rPr lang="en-US" sz="2800" dirty="0"/>
              <a:t>EXAMPLE: RECENT POLICY CHANGE TO ALLOW FACILITY–LED COMMUNITY </a:t>
            </a:r>
          </a:p>
          <a:p>
            <a:pPr algn="ctr"/>
            <a:r>
              <a:rPr lang="en-US" sz="2800" dirty="0"/>
              <a:t>INITIATION OF ART FOR KEY AND VULNERABLE POPULATIONS</a:t>
            </a:r>
          </a:p>
        </p:txBody>
      </p:sp>
    </p:spTree>
    <p:extLst>
      <p:ext uri="{BB962C8B-B14F-4D97-AF65-F5344CB8AC3E}">
        <p14:creationId xmlns:p14="http://schemas.microsoft.com/office/powerpoint/2010/main" val="2676440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801" y="21431"/>
            <a:ext cx="10928808" cy="1112838"/>
          </a:xfrm>
        </p:spPr>
        <p:txBody>
          <a:bodyPr>
            <a:normAutofit/>
          </a:bodyPr>
          <a:lstStyle/>
          <a:p>
            <a:pPr algn="ctr"/>
            <a:r>
              <a:rPr lang="en-US" dirty="0"/>
              <a:t>LESSONS LEARNED</a:t>
            </a:r>
          </a:p>
        </p:txBody>
      </p:sp>
      <p:sp>
        <p:nvSpPr>
          <p:cNvPr id="3" name="Content Placeholder 2"/>
          <p:cNvSpPr>
            <a:spLocks noGrp="1"/>
          </p:cNvSpPr>
          <p:nvPr>
            <p:ph idx="1"/>
          </p:nvPr>
        </p:nvSpPr>
        <p:spPr>
          <a:xfrm>
            <a:off x="6343650" y="577850"/>
            <a:ext cx="5734050" cy="6089650"/>
          </a:xfrm>
        </p:spPr>
        <p:txBody>
          <a:bodyPr>
            <a:noAutofit/>
          </a:bodyPr>
          <a:lstStyle/>
          <a:p>
            <a:pPr>
              <a:lnSpc>
                <a:spcPct val="100000"/>
              </a:lnSpc>
              <a:spcBef>
                <a:spcPts val="600"/>
              </a:spcBef>
            </a:pPr>
            <a:r>
              <a:rPr lang="en-US" sz="2100" dirty="0"/>
              <a:t>Implementation science research (which is aligned </a:t>
            </a:r>
            <a:r>
              <a:rPr lang="en-US" sz="2100"/>
              <a:t>with country </a:t>
            </a:r>
            <a:r>
              <a:rPr lang="en-US" sz="2100" dirty="0"/>
              <a:t>priorities) plays a pivotal role in the development of context-specific public health solutions </a:t>
            </a:r>
          </a:p>
          <a:p>
            <a:pPr>
              <a:lnSpc>
                <a:spcPct val="100000"/>
              </a:lnSpc>
              <a:spcBef>
                <a:spcPts val="600"/>
              </a:spcBef>
            </a:pPr>
            <a:r>
              <a:rPr lang="en-US" sz="2100" dirty="0"/>
              <a:t>Meaningful engagement of all key stakeholders at all stages increases ownership, and is key to quicker translation of research evidence to both policy change and practice </a:t>
            </a:r>
          </a:p>
          <a:p>
            <a:pPr lvl="1">
              <a:lnSpc>
                <a:spcPct val="100000"/>
              </a:lnSpc>
              <a:spcBef>
                <a:spcPts val="0"/>
              </a:spcBef>
            </a:pPr>
            <a:r>
              <a:rPr lang="en-US" sz="2000" dirty="0"/>
              <a:t>MOH technical staff were included as  </a:t>
            </a:r>
            <a:br>
              <a:rPr lang="en-US" sz="2000" dirty="0"/>
            </a:br>
            <a:r>
              <a:rPr lang="en-US" sz="2000" dirty="0"/>
              <a:t>Co-PIs of the research study</a:t>
            </a:r>
          </a:p>
          <a:p>
            <a:pPr lvl="1">
              <a:lnSpc>
                <a:spcPct val="100000"/>
              </a:lnSpc>
              <a:spcBef>
                <a:spcPts val="0"/>
              </a:spcBef>
            </a:pPr>
            <a:r>
              <a:rPr lang="en-US" sz="2000" dirty="0"/>
              <a:t>Local </a:t>
            </a:r>
            <a:r>
              <a:rPr lang="en-US" sz="2000" dirty="0" err="1"/>
              <a:t>Govts</a:t>
            </a:r>
            <a:r>
              <a:rPr lang="en-US" sz="2000" dirty="0"/>
              <a:t> were engaged in implementation </a:t>
            </a:r>
          </a:p>
          <a:p>
            <a:pPr lvl="1">
              <a:lnSpc>
                <a:spcPct val="100000"/>
              </a:lnSpc>
              <a:spcBef>
                <a:spcPts val="0"/>
              </a:spcBef>
            </a:pPr>
            <a:r>
              <a:rPr lang="en-US" sz="2000" dirty="0"/>
              <a:t>A Research Advisory Committee was a platform for gathering stakeholders’ insights</a:t>
            </a:r>
          </a:p>
          <a:p>
            <a:pPr lvl="1">
              <a:lnSpc>
                <a:spcPct val="100000"/>
              </a:lnSpc>
              <a:spcBef>
                <a:spcPts val="0"/>
              </a:spcBef>
            </a:pPr>
            <a:r>
              <a:rPr lang="en-US" sz="2000" dirty="0"/>
              <a:t>Sauti project team was engaged in all stages of the study</a:t>
            </a:r>
          </a:p>
          <a:p>
            <a:pPr>
              <a:lnSpc>
                <a:spcPct val="100000"/>
              </a:lnSpc>
              <a:spcBef>
                <a:spcPts val="0"/>
              </a:spcBef>
            </a:pPr>
            <a:r>
              <a:rPr lang="en-US" sz="2100" dirty="0"/>
              <a:t>Need better strategies for improving ART adherence and addressing stigma</a:t>
            </a:r>
          </a:p>
          <a:p>
            <a:pPr>
              <a:lnSpc>
                <a:spcPct val="100000"/>
              </a:lnSpc>
            </a:pPr>
            <a:endParaRPr lang="en-US" sz="2400" dirty="0"/>
          </a:p>
          <a:p>
            <a:pPr>
              <a:lnSpc>
                <a:spcPct val="100000"/>
              </a:lnSpc>
            </a:pPr>
            <a:endParaRPr lang="en-US" sz="2800" dirty="0"/>
          </a:p>
        </p:txBody>
      </p:sp>
      <p:pic>
        <p:nvPicPr>
          <p:cNvPr id="5" name="Picture 4"/>
          <p:cNvPicPr>
            <a:picLocks noChangeAspect="1"/>
          </p:cNvPicPr>
          <p:nvPr/>
        </p:nvPicPr>
        <p:blipFill>
          <a:blip r:embed="rId2"/>
          <a:stretch>
            <a:fillRect/>
          </a:stretch>
        </p:blipFill>
        <p:spPr>
          <a:xfrm>
            <a:off x="23314" y="577850"/>
            <a:ext cx="6225086" cy="6225086"/>
          </a:xfrm>
          <a:prstGeom prst="rect">
            <a:avLst/>
          </a:prstGeom>
        </p:spPr>
      </p:pic>
    </p:spTree>
    <p:extLst>
      <p:ext uri="{BB962C8B-B14F-4D97-AF65-F5344CB8AC3E}">
        <p14:creationId xmlns:p14="http://schemas.microsoft.com/office/powerpoint/2010/main" val="819970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Rectangle 190"/>
          <p:cNvSpPr/>
          <p:nvPr/>
        </p:nvSpPr>
        <p:spPr>
          <a:xfrm>
            <a:off x="5879170" y="1882558"/>
            <a:ext cx="6201070" cy="49377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257175" indent="-257175" defTabSz="514350" eaLnBrk="0" fontAlgn="base" hangingPunct="0">
              <a:spcBef>
                <a:spcPts val="1350"/>
              </a:spcBef>
              <a:spcAft>
                <a:spcPct val="0"/>
              </a:spcAft>
              <a:buFont typeface="Arial" panose="020B0604020202020204" pitchFamily="34" charset="0"/>
              <a:buChar char="•"/>
              <a:defRPr/>
            </a:pPr>
            <a:r>
              <a:rPr lang="en-US" sz="2000" dirty="0">
                <a:solidFill>
                  <a:prstClr val="black"/>
                </a:solidFill>
                <a:latin typeface="Calibri"/>
                <a:ea typeface="Arial Unicode MS" panose="020B0604020202020204" pitchFamily="34" charset="-128"/>
                <a:cs typeface="Arial Unicode MS" panose="020B0604020202020204" pitchFamily="34" charset="-128"/>
              </a:rPr>
              <a:t>Provides biomedical, behavioral and structural prevention, HIV Testing &amp; Linkage, and family planning to key and vulnerable populations (KVPs)</a:t>
            </a:r>
          </a:p>
          <a:p>
            <a:pPr marL="600075" lvl="1" indent="-257175" defTabSz="514350" eaLnBrk="0" fontAlgn="base" hangingPunct="0">
              <a:spcBef>
                <a:spcPts val="200"/>
              </a:spcBef>
              <a:spcAft>
                <a:spcPct val="0"/>
              </a:spcAft>
              <a:buFont typeface="Arial" panose="020B0604020202020204" pitchFamily="34" charset="0"/>
              <a:buChar char="•"/>
              <a:defRPr/>
            </a:pPr>
            <a:r>
              <a:rPr lang="en-US" dirty="0">
                <a:solidFill>
                  <a:prstClr val="black"/>
                </a:solidFill>
                <a:latin typeface="Calibri"/>
                <a:ea typeface="Arial Unicode MS" panose="020B0604020202020204" pitchFamily="34" charset="-128"/>
                <a:cs typeface="Arial Unicode MS" panose="020B0604020202020204" pitchFamily="34" charset="-128"/>
              </a:rPr>
              <a:t>Female sex workers &amp; their sexual partners</a:t>
            </a:r>
          </a:p>
          <a:p>
            <a:pPr marL="600075" lvl="1" indent="-257175" defTabSz="514350" eaLnBrk="0" fontAlgn="base" hangingPunct="0">
              <a:spcBef>
                <a:spcPts val="200"/>
              </a:spcBef>
              <a:spcAft>
                <a:spcPct val="0"/>
              </a:spcAft>
              <a:buFont typeface="Arial" panose="020B0604020202020204" pitchFamily="34" charset="0"/>
              <a:buChar char="•"/>
              <a:defRPr/>
            </a:pPr>
            <a:r>
              <a:rPr lang="en-US" dirty="0">
                <a:solidFill>
                  <a:prstClr val="black"/>
                </a:solidFill>
                <a:latin typeface="Calibri"/>
                <a:ea typeface="Arial Unicode MS" panose="020B0604020202020204" pitchFamily="34" charset="-128"/>
                <a:cs typeface="Arial Unicode MS" panose="020B0604020202020204" pitchFamily="34" charset="-128"/>
              </a:rPr>
              <a:t>Men who have sex with men </a:t>
            </a:r>
          </a:p>
          <a:p>
            <a:pPr marL="600075" lvl="1" indent="-257175" defTabSz="514350" eaLnBrk="0" fontAlgn="base" hangingPunct="0">
              <a:spcBef>
                <a:spcPts val="200"/>
              </a:spcBef>
              <a:spcAft>
                <a:spcPct val="0"/>
              </a:spcAft>
              <a:buFont typeface="Arial" panose="020B0604020202020204" pitchFamily="34" charset="0"/>
              <a:buChar char="•"/>
              <a:defRPr/>
            </a:pPr>
            <a:r>
              <a:rPr lang="en-US" dirty="0">
                <a:solidFill>
                  <a:prstClr val="black"/>
                </a:solidFill>
                <a:latin typeface="Calibri"/>
                <a:ea typeface="Arial Unicode MS" panose="020B0604020202020204" pitchFamily="34" charset="-128"/>
                <a:cs typeface="Arial Unicode MS" panose="020B0604020202020204" pitchFamily="34" charset="-128"/>
              </a:rPr>
              <a:t>Adolescent girls and young women</a:t>
            </a:r>
          </a:p>
          <a:p>
            <a:pPr marL="600075" lvl="1" indent="-257175" defTabSz="514350" eaLnBrk="0" fontAlgn="base" hangingPunct="0">
              <a:spcBef>
                <a:spcPts val="200"/>
              </a:spcBef>
              <a:spcAft>
                <a:spcPct val="0"/>
              </a:spcAft>
              <a:buFont typeface="Arial" panose="020B0604020202020204" pitchFamily="34" charset="0"/>
              <a:buChar char="•"/>
              <a:defRPr/>
            </a:pPr>
            <a:r>
              <a:rPr lang="en-US" dirty="0">
                <a:solidFill>
                  <a:prstClr val="black"/>
                </a:solidFill>
                <a:latin typeface="Calibri"/>
                <a:ea typeface="Arial Unicode MS" panose="020B0604020202020204" pitchFamily="34" charset="-128"/>
                <a:cs typeface="Arial Unicode MS" panose="020B0604020202020204" pitchFamily="34" charset="-128"/>
              </a:rPr>
              <a:t>Other at risk populations living in hotspots</a:t>
            </a:r>
          </a:p>
          <a:p>
            <a:pPr marL="600075" lvl="1" indent="-257175" defTabSz="514350" eaLnBrk="0" fontAlgn="base" hangingPunct="0">
              <a:spcBef>
                <a:spcPts val="200"/>
              </a:spcBef>
              <a:spcAft>
                <a:spcPct val="0"/>
              </a:spcAft>
              <a:buFont typeface="Arial" panose="020B0604020202020204" pitchFamily="34" charset="0"/>
              <a:buChar char="•"/>
              <a:defRPr/>
            </a:pPr>
            <a:r>
              <a:rPr lang="en-US" dirty="0">
                <a:solidFill>
                  <a:prstClr val="black"/>
                </a:solidFill>
                <a:latin typeface="Calibri"/>
                <a:ea typeface="Arial Unicode MS" panose="020B0604020202020204" pitchFamily="34" charset="-128"/>
                <a:cs typeface="Arial Unicode MS" panose="020B0604020202020204" pitchFamily="34" charset="-128"/>
              </a:rPr>
              <a:t>Children of KVP &amp; PLHIV </a:t>
            </a:r>
          </a:p>
          <a:p>
            <a:pPr marL="257175" indent="-257175" defTabSz="514350" eaLnBrk="0" fontAlgn="base" hangingPunct="0">
              <a:spcBef>
                <a:spcPts val="1350"/>
              </a:spcBef>
              <a:spcAft>
                <a:spcPct val="0"/>
              </a:spcAft>
              <a:buFont typeface="Arial" panose="020B0604020202020204" pitchFamily="34" charset="0"/>
              <a:buChar char="•"/>
              <a:defRPr/>
            </a:pPr>
            <a:r>
              <a:rPr lang="en-US" sz="2000" dirty="0">
                <a:solidFill>
                  <a:prstClr val="black"/>
                </a:solidFill>
                <a:latin typeface="Calibri"/>
                <a:ea typeface="Arial Unicode MS" panose="020B0604020202020204" pitchFamily="34" charset="-128"/>
                <a:cs typeface="Arial Unicode MS" panose="020B0604020202020204" pitchFamily="34" charset="-128"/>
              </a:rPr>
              <a:t>Worked in 15 regions with high HIV burden</a:t>
            </a:r>
          </a:p>
          <a:p>
            <a:pPr marL="257175" indent="-257175" defTabSz="514350" eaLnBrk="0" fontAlgn="base" hangingPunct="0">
              <a:spcBef>
                <a:spcPts val="1350"/>
              </a:spcBef>
              <a:spcAft>
                <a:spcPct val="0"/>
              </a:spcAft>
              <a:buFont typeface="Arial" panose="020B0604020202020204" pitchFamily="34" charset="0"/>
              <a:buChar char="•"/>
              <a:defRPr/>
            </a:pPr>
            <a:r>
              <a:rPr lang="en-US" sz="2000" dirty="0">
                <a:solidFill>
                  <a:prstClr val="black"/>
                </a:solidFill>
                <a:latin typeface="Calibri"/>
                <a:ea typeface="Arial Unicode MS" panose="020B0604020202020204" pitchFamily="34" charset="-128"/>
                <a:cs typeface="Arial Unicode MS" panose="020B0604020202020204" pitchFamily="34" charset="-128"/>
              </a:rPr>
              <a:t>From August 2015 – April 2019: </a:t>
            </a:r>
            <a:r>
              <a:rPr lang="en-US" sz="2000" b="1" dirty="0">
                <a:solidFill>
                  <a:schemeClr val="tx1"/>
                </a:solidFill>
                <a:latin typeface="Calibri"/>
                <a:ea typeface="Arial Unicode MS" panose="020B0604020202020204" pitchFamily="34" charset="-128"/>
                <a:cs typeface="Arial Unicode MS" panose="020B0604020202020204" pitchFamily="34" charset="-128"/>
              </a:rPr>
              <a:t>Tested for HIV 2.6 Million and Diagnosed more than 127,000</a:t>
            </a:r>
          </a:p>
          <a:p>
            <a:pPr marL="257175" indent="-257175" defTabSz="514350" eaLnBrk="0" fontAlgn="base" hangingPunct="0">
              <a:spcBef>
                <a:spcPts val="1350"/>
              </a:spcBef>
              <a:spcAft>
                <a:spcPct val="0"/>
              </a:spcAft>
              <a:buFont typeface="Arial" panose="020B0604020202020204" pitchFamily="34" charset="0"/>
              <a:buChar char="•"/>
              <a:defRPr/>
            </a:pPr>
            <a:r>
              <a:rPr lang="en-US" sz="2000" dirty="0">
                <a:solidFill>
                  <a:schemeClr val="tx1"/>
                </a:solidFill>
                <a:latin typeface="Calibri"/>
                <a:ea typeface="Arial Unicode MS" panose="020B0604020202020204" pitchFamily="34" charset="-128"/>
                <a:cs typeface="Arial Unicode MS" panose="020B0604020202020204" pitchFamily="34" charset="-128"/>
              </a:rPr>
              <a:t>Sauti is required to ensure all newly diagnosed PLHIVs are linked to care &amp; treatment (recently asked to facilitate ART initiation in collaboration with facility IPs)</a:t>
            </a:r>
          </a:p>
        </p:txBody>
      </p:sp>
      <p:sp>
        <p:nvSpPr>
          <p:cNvPr id="193" name="Rectangle 192"/>
          <p:cNvSpPr/>
          <p:nvPr/>
        </p:nvSpPr>
        <p:spPr>
          <a:xfrm>
            <a:off x="5876874" y="682229"/>
            <a:ext cx="6203366" cy="1200329"/>
          </a:xfrm>
          <a:prstGeom prst="rect">
            <a:avLst/>
          </a:prstGeom>
        </p:spPr>
        <p:txBody>
          <a:bodyPr wrap="square">
            <a:spAutoFit/>
          </a:bodyPr>
          <a:lstStyle/>
          <a:p>
            <a:pPr algn="ctr" defTabSz="514350" eaLnBrk="0" fontAlgn="base" hangingPunct="0">
              <a:spcBef>
                <a:spcPts val="1350"/>
              </a:spcBef>
              <a:spcAft>
                <a:spcPts val="450"/>
              </a:spcAft>
              <a:defRPr/>
            </a:pPr>
            <a:r>
              <a:rPr lang="en-US" sz="2400" b="1" dirty="0">
                <a:solidFill>
                  <a:schemeClr val="accent1"/>
                </a:solidFill>
                <a:latin typeface="Calibri"/>
                <a:ea typeface="Arial Unicode MS" panose="020B0604020202020204" pitchFamily="34" charset="-128"/>
                <a:cs typeface="Arial Unicode MS" panose="020B0604020202020204" pitchFamily="34" charset="-128"/>
              </a:rPr>
              <a:t>GOAL:</a:t>
            </a:r>
            <a:r>
              <a:rPr lang="en-US" sz="2400" dirty="0">
                <a:solidFill>
                  <a:schemeClr val="accent1"/>
                </a:solidFill>
                <a:latin typeface="Calibri"/>
                <a:ea typeface="Arial Unicode MS" panose="020B0604020202020204" pitchFamily="34" charset="-128"/>
                <a:cs typeface="Arial Unicode MS" panose="020B0604020202020204" pitchFamily="34" charset="-128"/>
              </a:rPr>
              <a:t> </a:t>
            </a:r>
            <a:r>
              <a:rPr lang="en-US" sz="2400" b="1" dirty="0">
                <a:solidFill>
                  <a:schemeClr val="accent1"/>
                </a:solidFill>
                <a:latin typeface="Calibri"/>
                <a:ea typeface="Arial Unicode MS" panose="020B0604020202020204" pitchFamily="34" charset="-128"/>
                <a:cs typeface="Arial Unicode MS" panose="020B0604020202020204" pitchFamily="34" charset="-128"/>
              </a:rPr>
              <a:t>Contribute to improved health for all Tanzanians through sustained reduction in new HIV infections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5550"/>
            <a:ext cx="5879170" cy="5746955"/>
          </a:xfrm>
          <a:prstGeom prst="rect">
            <a:avLst/>
          </a:prstGeom>
        </p:spPr>
      </p:pic>
      <p:sp>
        <p:nvSpPr>
          <p:cNvPr id="8" name="Title 16"/>
          <p:cNvSpPr txBox="1">
            <a:spLocks/>
          </p:cNvSpPr>
          <p:nvPr/>
        </p:nvSpPr>
        <p:spPr>
          <a:xfrm>
            <a:off x="630293" y="0"/>
            <a:ext cx="4660489" cy="834629"/>
          </a:xfrm>
          <a:prstGeom prst="rect">
            <a:avLst/>
          </a:prstGeom>
        </p:spPr>
        <p:txBody>
          <a:bodyPr vert="horz" lIns="0" tIns="34290" rIns="0" bIns="34290" rtlCol="0" anchor="t" anchorCtr="0">
            <a:normAutofit/>
          </a:bodyPr>
          <a:lstStyle>
            <a:lvl1pPr algn="l" defTabSz="914400" rtl="0" eaLnBrk="1" latinLnBrk="0" hangingPunct="1">
              <a:lnSpc>
                <a:spcPct val="90000"/>
              </a:lnSpc>
              <a:spcBef>
                <a:spcPct val="0"/>
              </a:spcBef>
              <a:buNone/>
              <a:defRPr sz="3300" b="1" kern="1200">
                <a:solidFill>
                  <a:schemeClr val="accent1"/>
                </a:solidFill>
                <a:latin typeface="+mj-lt"/>
                <a:ea typeface="+mj-ea"/>
                <a:cs typeface="+mj-cs"/>
              </a:defRPr>
            </a:lvl1pPr>
          </a:lstStyle>
          <a:p>
            <a:r>
              <a:rPr lang="en-GB" sz="3200" dirty="0"/>
              <a:t>BACKGROUND</a:t>
            </a:r>
          </a:p>
        </p:txBody>
      </p:sp>
      <p:sp>
        <p:nvSpPr>
          <p:cNvPr id="9" name="Title 16"/>
          <p:cNvSpPr txBox="1">
            <a:spLocks/>
          </p:cNvSpPr>
          <p:nvPr/>
        </p:nvSpPr>
        <p:spPr>
          <a:xfrm>
            <a:off x="923339" y="682229"/>
            <a:ext cx="4660489" cy="834629"/>
          </a:xfrm>
          <a:prstGeom prst="rect">
            <a:avLst/>
          </a:prstGeom>
        </p:spPr>
        <p:txBody>
          <a:bodyPr vert="horz" lIns="0" tIns="34290" rIns="0" bIns="34290" rtlCol="0" anchor="t" anchorCtr="0">
            <a:normAutofit/>
          </a:bodyPr>
          <a:lstStyle>
            <a:lvl1pPr algn="l" defTabSz="914400" rtl="0" eaLnBrk="1" latinLnBrk="0" hangingPunct="1">
              <a:lnSpc>
                <a:spcPct val="90000"/>
              </a:lnSpc>
              <a:spcBef>
                <a:spcPct val="0"/>
              </a:spcBef>
              <a:buNone/>
              <a:defRPr sz="3300" b="1" kern="1200">
                <a:solidFill>
                  <a:schemeClr val="accent1"/>
                </a:solidFill>
                <a:latin typeface="+mj-lt"/>
                <a:ea typeface="+mj-ea"/>
                <a:cs typeface="+mj-cs"/>
              </a:defRPr>
            </a:lvl1pPr>
          </a:lstStyle>
          <a:p>
            <a:r>
              <a:rPr lang="en-GB" sz="2400" dirty="0"/>
              <a:t>Sauti Project in Tanzania</a:t>
            </a:r>
          </a:p>
        </p:txBody>
      </p:sp>
    </p:spTree>
    <p:extLst>
      <p:ext uri="{BB962C8B-B14F-4D97-AF65-F5344CB8AC3E}">
        <p14:creationId xmlns:p14="http://schemas.microsoft.com/office/powerpoint/2010/main" val="3559850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6557" y="4829158"/>
            <a:ext cx="1654331" cy="1117505"/>
          </a:xfrm>
          <a:prstGeom prst="rect">
            <a:avLst/>
          </a:prstGeom>
          <a:ln>
            <a:solidFill>
              <a:schemeClr val="accent1"/>
            </a:solidFill>
          </a:ln>
        </p:spPr>
      </p:pic>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20432" y="4466600"/>
            <a:ext cx="1938520" cy="1180554"/>
          </a:xfrm>
          <a:prstGeom prst="rect">
            <a:avLst/>
          </a:prstGeom>
          <a:ln>
            <a:solidFill>
              <a:schemeClr val="accent1"/>
            </a:solidFill>
          </a:ln>
        </p:spPr>
      </p:pic>
      <p:sp>
        <p:nvSpPr>
          <p:cNvPr id="9" name="Rectangle 8"/>
          <p:cNvSpPr/>
          <p:nvPr/>
        </p:nvSpPr>
        <p:spPr>
          <a:xfrm>
            <a:off x="7763235" y="2930105"/>
            <a:ext cx="1505286" cy="84676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ysClr val="windowText" lastClr="000000"/>
                </a:solidFill>
              </a:rPr>
              <a:t>Biomedical services </a:t>
            </a:r>
          </a:p>
        </p:txBody>
      </p:sp>
      <p:sp>
        <p:nvSpPr>
          <p:cNvPr id="2" name="Title 1"/>
          <p:cNvSpPr>
            <a:spLocks noGrp="1"/>
          </p:cNvSpPr>
          <p:nvPr>
            <p:ph type="title"/>
          </p:nvPr>
        </p:nvSpPr>
        <p:spPr>
          <a:xfrm>
            <a:off x="1855718" y="41769"/>
            <a:ext cx="8467948" cy="820707"/>
          </a:xfrm>
        </p:spPr>
        <p:txBody>
          <a:bodyPr>
            <a:noAutofit/>
          </a:bodyPr>
          <a:lstStyle/>
          <a:p>
            <a:pPr algn="ctr"/>
            <a:r>
              <a:rPr lang="en-US" b="1" dirty="0">
                <a:latin typeface="Arial Black" panose="020B0A04020102020204" pitchFamily="34" charset="0"/>
              </a:rPr>
              <a:t>Sauti’s Service Delivery Model</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8653" y="947649"/>
            <a:ext cx="2335527" cy="1828690"/>
          </a:xfrm>
          <a:prstGeom prst="rect">
            <a:avLst/>
          </a:prstGeom>
          <a:ln>
            <a:solidFill>
              <a:schemeClr val="accent1"/>
            </a:solidFill>
          </a:ln>
        </p:spPr>
      </p:pic>
      <p:sp>
        <p:nvSpPr>
          <p:cNvPr id="10" name="Right Arrow 9"/>
          <p:cNvSpPr/>
          <p:nvPr/>
        </p:nvSpPr>
        <p:spPr>
          <a:xfrm>
            <a:off x="6732139" y="1653974"/>
            <a:ext cx="48214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57173" y="2015119"/>
            <a:ext cx="1511909" cy="84676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ysClr val="windowText" lastClr="000000"/>
                </a:solidFill>
              </a:rPr>
              <a:t>Saving and Loaning Services</a:t>
            </a:r>
          </a:p>
        </p:txBody>
      </p:sp>
      <p:sp>
        <p:nvSpPr>
          <p:cNvPr id="14" name="Rectangle 13"/>
          <p:cNvSpPr/>
          <p:nvPr/>
        </p:nvSpPr>
        <p:spPr>
          <a:xfrm>
            <a:off x="7757173" y="1081166"/>
            <a:ext cx="1511349" cy="84676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ysClr val="windowText" lastClr="000000"/>
                </a:solidFill>
              </a:rPr>
              <a:t>Behavior change education</a:t>
            </a:r>
          </a:p>
        </p:txBody>
      </p:sp>
      <p:sp>
        <p:nvSpPr>
          <p:cNvPr id="4" name="TextBox 3"/>
          <p:cNvSpPr txBox="1"/>
          <p:nvPr/>
        </p:nvSpPr>
        <p:spPr>
          <a:xfrm>
            <a:off x="4092404" y="2748765"/>
            <a:ext cx="2679331" cy="1349216"/>
          </a:xfrm>
          <a:prstGeom prst="rect">
            <a:avLst/>
          </a:prstGeom>
          <a:noFill/>
        </p:spPr>
        <p:txBody>
          <a:bodyPr wrap="square" rtlCol="0">
            <a:spAutoFit/>
          </a:bodyPr>
          <a:lstStyle/>
          <a:p>
            <a:pPr marL="285750" indent="-285750">
              <a:lnSpc>
                <a:spcPct val="110000"/>
              </a:lnSpc>
              <a:buClr>
                <a:schemeClr val="accent2"/>
              </a:buClr>
              <a:buFont typeface="Arial" panose="020B0604020202020204" pitchFamily="34" charset="0"/>
              <a:buChar char="•"/>
            </a:pPr>
            <a:r>
              <a:rPr lang="en-US" sz="1500" dirty="0"/>
              <a:t>Individual peer to peer</a:t>
            </a:r>
          </a:p>
          <a:p>
            <a:pPr marL="285750" indent="-285750">
              <a:lnSpc>
                <a:spcPct val="110000"/>
              </a:lnSpc>
              <a:buClr>
                <a:schemeClr val="accent2"/>
              </a:buClr>
              <a:buFont typeface="Arial" panose="020B0604020202020204" pitchFamily="34" charset="0"/>
              <a:buChar char="•"/>
            </a:pPr>
            <a:r>
              <a:rPr lang="en-US" sz="1500" dirty="0"/>
              <a:t>Job aides</a:t>
            </a:r>
          </a:p>
          <a:p>
            <a:pPr marL="285750" indent="-285750">
              <a:lnSpc>
                <a:spcPct val="110000"/>
              </a:lnSpc>
              <a:buClr>
                <a:schemeClr val="accent2"/>
              </a:buClr>
              <a:buFont typeface="Arial" panose="020B0604020202020204" pitchFamily="34" charset="0"/>
              <a:buChar char="•"/>
            </a:pPr>
            <a:r>
              <a:rPr lang="en-US" sz="1500" dirty="0"/>
              <a:t>IEC material</a:t>
            </a:r>
          </a:p>
          <a:p>
            <a:pPr marL="285750" indent="-285750">
              <a:lnSpc>
                <a:spcPct val="110000"/>
              </a:lnSpc>
              <a:buClr>
                <a:schemeClr val="accent2"/>
              </a:buClr>
              <a:buFont typeface="Arial" panose="020B0604020202020204" pitchFamily="34" charset="0"/>
              <a:buChar char="•"/>
            </a:pPr>
            <a:r>
              <a:rPr lang="en-US" sz="1500" dirty="0"/>
              <a:t>Social Media (WhatsApp)</a:t>
            </a:r>
          </a:p>
          <a:p>
            <a:pPr marL="285750" indent="-285750">
              <a:lnSpc>
                <a:spcPct val="110000"/>
              </a:lnSpc>
              <a:buClr>
                <a:schemeClr val="accent2"/>
              </a:buClr>
              <a:buFont typeface="Arial" panose="020B0604020202020204" pitchFamily="34" charset="0"/>
              <a:buChar char="•"/>
            </a:pPr>
            <a:r>
              <a:rPr lang="en-US" sz="1500" dirty="0"/>
              <a:t>Testimonials (FP)</a:t>
            </a:r>
          </a:p>
        </p:txBody>
      </p:sp>
      <p:pic>
        <p:nvPicPr>
          <p:cNvPr id="15" name="42C041FA-0250-4E5F-A2DC-EB57E9B6668C" descr="42C041FA-0250-4E5F-A2DC-EB57E9B6668C"/>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4005" y="947576"/>
            <a:ext cx="2329198" cy="179013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94005" y="2763823"/>
            <a:ext cx="2329199" cy="1077218"/>
          </a:xfrm>
          <a:prstGeom prst="rect">
            <a:avLst/>
          </a:prstGeom>
          <a:noFill/>
          <a:ln>
            <a:solidFill>
              <a:schemeClr val="accent1"/>
            </a:solidFill>
          </a:ln>
        </p:spPr>
        <p:txBody>
          <a:bodyPr wrap="square" rtlCol="0">
            <a:spAutoFit/>
          </a:bodyPr>
          <a:lstStyle/>
          <a:p>
            <a:pPr algn="ctr"/>
            <a:r>
              <a:rPr lang="en-US" sz="1600" b="1" dirty="0"/>
              <a:t>Hot Spot Mapping by Community Based HIV Service Providers (peer educators)</a:t>
            </a:r>
          </a:p>
        </p:txBody>
      </p:sp>
      <p:sp>
        <p:nvSpPr>
          <p:cNvPr id="18" name="Right Arrow 17"/>
          <p:cNvSpPr/>
          <p:nvPr/>
        </p:nvSpPr>
        <p:spPr>
          <a:xfrm>
            <a:off x="3107798" y="1694183"/>
            <a:ext cx="48453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83272" y="4159834"/>
            <a:ext cx="1279457" cy="833091"/>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30568" y="4743986"/>
            <a:ext cx="1003579" cy="1423384"/>
          </a:xfrm>
          <a:prstGeom prst="rect">
            <a:avLst/>
          </a:prstGeom>
          <a:ln>
            <a:solidFill>
              <a:schemeClr val="tx2"/>
            </a:solidFill>
          </a:ln>
        </p:spPr>
      </p:pic>
      <p:pic>
        <p:nvPicPr>
          <p:cNvPr id="21" name="C5ADF682-A707-4715-B8CC-A4B174EE9AB5" descr="C5ADF682-A707-4715-B8CC-A4B174EE9AB5"/>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420853" y="1125833"/>
            <a:ext cx="1099976" cy="82839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1" descr="C:\Users\ccasalini\AppData\Local\Microsoft\Windows\Temporary Internet Files\Content.Word\IMG_1642.jpg"/>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673160" y="1125833"/>
            <a:ext cx="991577" cy="828390"/>
          </a:xfrm>
          <a:prstGeom prst="rect">
            <a:avLst/>
          </a:prstGeom>
          <a:noFill/>
          <a:ln>
            <a:solidFill>
              <a:schemeClr val="tx1"/>
            </a:solidFill>
          </a:ln>
        </p:spPr>
      </p:pic>
      <p:sp>
        <p:nvSpPr>
          <p:cNvPr id="23" name="Content Placeholder 2"/>
          <p:cNvSpPr txBox="1">
            <a:spLocks/>
          </p:cNvSpPr>
          <p:nvPr/>
        </p:nvSpPr>
        <p:spPr>
          <a:xfrm>
            <a:off x="614009" y="3926141"/>
            <a:ext cx="2115402" cy="2189418"/>
          </a:xfrm>
          <a:prstGeom prst="rect">
            <a:avLst/>
          </a:prstGeom>
        </p:spPr>
        <p:txBody>
          <a:bodyPr>
            <a:noAutofit/>
          </a:bodyPr>
          <a:lstStyle>
            <a:lvl1pPr marL="228600" indent="-228600" algn="l" defTabSz="914400" rtl="0" eaLnBrk="1" latinLnBrk="0" hangingPunct="1">
              <a:lnSpc>
                <a:spcPct val="90000"/>
              </a:lnSpc>
              <a:spcBef>
                <a:spcPts val="1200"/>
              </a:spcBef>
              <a:buClr>
                <a:schemeClr val="accent2"/>
              </a:buClr>
              <a:buFont typeface="Arial" panose="020B0604020202020204" pitchFamily="34" charset="0"/>
              <a:buChar char="•"/>
              <a:defRPr sz="1900" kern="1200">
                <a:solidFill>
                  <a:schemeClr val="tx2"/>
                </a:solidFill>
                <a:latin typeface="+mn-lt"/>
                <a:ea typeface="+mn-ea"/>
                <a:cs typeface="+mn-cs"/>
              </a:defRPr>
            </a:lvl1pPr>
            <a:lvl2pPr marL="442913" indent="-198438" algn="l" defTabSz="914400" rtl="0" eaLnBrk="1" latinLnBrk="0" hangingPunct="1">
              <a:lnSpc>
                <a:spcPct val="90000"/>
              </a:lnSpc>
              <a:spcBef>
                <a:spcPts val="500"/>
              </a:spcBef>
              <a:buClr>
                <a:schemeClr val="accent2"/>
              </a:buClr>
              <a:buFont typeface="Calibri" panose="020F0502020204030204" pitchFamily="34" charset="0"/>
              <a:buChar char="›"/>
              <a:defRPr sz="1800" kern="1200">
                <a:solidFill>
                  <a:schemeClr val="tx2"/>
                </a:solidFill>
                <a:latin typeface="+mn-lt"/>
                <a:ea typeface="+mn-ea"/>
                <a:cs typeface="+mn-cs"/>
              </a:defRPr>
            </a:lvl2pPr>
            <a:lvl3pPr marL="663575" indent="-212725" algn="l" defTabSz="914400" rtl="0" eaLnBrk="1" latinLnBrk="0" hangingPunct="1">
              <a:lnSpc>
                <a:spcPct val="90000"/>
              </a:lnSpc>
              <a:spcBef>
                <a:spcPts val="500"/>
              </a:spcBef>
              <a:buClr>
                <a:schemeClr val="accent2"/>
              </a:buClr>
              <a:buFont typeface="Calibri" panose="020F050202020403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10000"/>
              </a:lnSpc>
              <a:spcBef>
                <a:spcPts val="0"/>
              </a:spcBef>
            </a:pPr>
            <a:r>
              <a:rPr lang="en-US" sz="1500" dirty="0">
                <a:solidFill>
                  <a:schemeClr val="tx1"/>
                </a:solidFill>
              </a:rPr>
              <a:t>Bar, night clubs</a:t>
            </a:r>
          </a:p>
          <a:p>
            <a:pPr marL="285750" indent="-285750">
              <a:lnSpc>
                <a:spcPct val="110000"/>
              </a:lnSpc>
              <a:spcBef>
                <a:spcPts val="0"/>
              </a:spcBef>
            </a:pPr>
            <a:r>
              <a:rPr lang="en-US" sz="1500" dirty="0">
                <a:solidFill>
                  <a:schemeClr val="tx1"/>
                </a:solidFill>
              </a:rPr>
              <a:t>Brothels, guest houses</a:t>
            </a:r>
          </a:p>
          <a:p>
            <a:pPr marL="285750" indent="-285750">
              <a:lnSpc>
                <a:spcPct val="110000"/>
              </a:lnSpc>
              <a:spcBef>
                <a:spcPts val="0"/>
              </a:spcBef>
            </a:pPr>
            <a:r>
              <a:rPr lang="en-US" sz="1500" dirty="0">
                <a:solidFill>
                  <a:schemeClr val="tx1"/>
                </a:solidFill>
              </a:rPr>
              <a:t>Fishing villages</a:t>
            </a:r>
          </a:p>
          <a:p>
            <a:pPr marL="285750" indent="-285750">
              <a:lnSpc>
                <a:spcPct val="110000"/>
              </a:lnSpc>
              <a:spcBef>
                <a:spcPts val="0"/>
              </a:spcBef>
            </a:pPr>
            <a:r>
              <a:rPr lang="en-US" sz="1500" dirty="0">
                <a:solidFill>
                  <a:schemeClr val="tx1"/>
                </a:solidFill>
              </a:rPr>
              <a:t>Mining communities</a:t>
            </a:r>
          </a:p>
          <a:p>
            <a:pPr marL="285750" indent="-285750">
              <a:lnSpc>
                <a:spcPct val="110000"/>
              </a:lnSpc>
              <a:spcBef>
                <a:spcPts val="0"/>
              </a:spcBef>
            </a:pPr>
            <a:r>
              <a:rPr lang="en-US" sz="1500" dirty="0">
                <a:solidFill>
                  <a:schemeClr val="tx1"/>
                </a:solidFill>
              </a:rPr>
              <a:t>Plantations</a:t>
            </a:r>
          </a:p>
          <a:p>
            <a:pPr marL="285750" indent="-285750">
              <a:lnSpc>
                <a:spcPct val="110000"/>
              </a:lnSpc>
              <a:spcBef>
                <a:spcPts val="0"/>
              </a:spcBef>
            </a:pPr>
            <a:r>
              <a:rPr lang="en-US" sz="1500" dirty="0">
                <a:solidFill>
                  <a:schemeClr val="tx1"/>
                </a:solidFill>
              </a:rPr>
              <a:t>Truck / taxi drivers parking</a:t>
            </a:r>
          </a:p>
        </p:txBody>
      </p:sp>
      <p:sp>
        <p:nvSpPr>
          <p:cNvPr id="24" name="TextBox 23"/>
          <p:cNvSpPr txBox="1"/>
          <p:nvPr/>
        </p:nvSpPr>
        <p:spPr>
          <a:xfrm>
            <a:off x="636009" y="6284454"/>
            <a:ext cx="10987082" cy="471098"/>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400" b="1" dirty="0"/>
              <a:t>Services are provided day and night, from Monday to Saturday</a:t>
            </a:r>
          </a:p>
        </p:txBody>
      </p:sp>
      <p:sp>
        <p:nvSpPr>
          <p:cNvPr id="5" name="TextBox 4"/>
          <p:cNvSpPr txBox="1"/>
          <p:nvPr/>
        </p:nvSpPr>
        <p:spPr>
          <a:xfrm>
            <a:off x="9420852" y="2034736"/>
            <a:ext cx="2466347" cy="3170099"/>
          </a:xfrm>
          <a:prstGeom prst="rect">
            <a:avLst/>
          </a:prstGeom>
          <a:noFill/>
        </p:spPr>
        <p:txBody>
          <a:bodyPr wrap="square" rtlCol="0">
            <a:spAutoFit/>
          </a:bodyPr>
          <a:lstStyle/>
          <a:p>
            <a:r>
              <a:rPr lang="en-US" sz="1600" dirty="0"/>
              <a:t>Biomed venues</a:t>
            </a:r>
          </a:p>
          <a:p>
            <a:pPr marL="285750" indent="-285750">
              <a:lnSpc>
                <a:spcPct val="110000"/>
              </a:lnSpc>
              <a:buClr>
                <a:schemeClr val="accent2"/>
              </a:buClr>
              <a:buFont typeface="Arial" panose="020B0604020202020204" pitchFamily="34" charset="0"/>
              <a:buChar char="•"/>
            </a:pPr>
            <a:r>
              <a:rPr lang="en-US" sz="1600" dirty="0"/>
              <a:t>Tent</a:t>
            </a:r>
            <a:endParaRPr lang="en-US" sz="1500" dirty="0"/>
          </a:p>
          <a:p>
            <a:pPr marL="285750" indent="-285750">
              <a:lnSpc>
                <a:spcPct val="110000"/>
              </a:lnSpc>
              <a:buClr>
                <a:schemeClr val="accent2"/>
              </a:buClr>
              <a:buFont typeface="Arial" panose="020B0604020202020204" pitchFamily="34" charset="0"/>
              <a:buChar char="•"/>
            </a:pPr>
            <a:r>
              <a:rPr lang="en-US" sz="1500" dirty="0"/>
              <a:t>Rented room in brothel, bars, etc.</a:t>
            </a:r>
          </a:p>
          <a:p>
            <a:pPr marL="285750" indent="-285750">
              <a:lnSpc>
                <a:spcPct val="110000"/>
              </a:lnSpc>
              <a:buClr>
                <a:schemeClr val="accent2"/>
              </a:buClr>
              <a:buFont typeface="Arial" panose="020B0604020202020204" pitchFamily="34" charset="0"/>
              <a:buChar char="•"/>
            </a:pPr>
            <a:r>
              <a:rPr lang="en-US" sz="1500" dirty="0"/>
              <a:t>Workplace</a:t>
            </a:r>
          </a:p>
          <a:p>
            <a:pPr marL="285750" indent="-285750">
              <a:lnSpc>
                <a:spcPct val="110000"/>
              </a:lnSpc>
              <a:buClr>
                <a:schemeClr val="accent2"/>
              </a:buClr>
              <a:buFont typeface="Arial" panose="020B0604020202020204" pitchFamily="34" charset="0"/>
              <a:buChar char="•"/>
            </a:pPr>
            <a:r>
              <a:rPr lang="en-US" sz="1500" dirty="0"/>
              <a:t>Private residence</a:t>
            </a:r>
          </a:p>
          <a:p>
            <a:endParaRPr lang="en-US" sz="1600" dirty="0"/>
          </a:p>
          <a:p>
            <a:r>
              <a:rPr lang="en-US" sz="1600" dirty="0"/>
              <a:t>Saving/Loaning, SBCC venues</a:t>
            </a:r>
          </a:p>
          <a:p>
            <a:pPr marL="285750" indent="-285750">
              <a:lnSpc>
                <a:spcPct val="110000"/>
              </a:lnSpc>
              <a:buClr>
                <a:schemeClr val="accent2"/>
              </a:buClr>
              <a:buFont typeface="Arial" panose="020B0604020202020204" pitchFamily="34" charset="0"/>
              <a:buChar char="•"/>
            </a:pPr>
            <a:r>
              <a:rPr lang="en-US" sz="1600" dirty="0"/>
              <a:t>School</a:t>
            </a:r>
            <a:endParaRPr lang="en-US" sz="1500" dirty="0"/>
          </a:p>
          <a:p>
            <a:pPr marL="285750" indent="-285750">
              <a:lnSpc>
                <a:spcPct val="110000"/>
              </a:lnSpc>
              <a:buClr>
                <a:schemeClr val="accent2"/>
              </a:buClr>
              <a:buFont typeface="Arial" panose="020B0604020202020204" pitchFamily="34" charset="0"/>
              <a:buChar char="•"/>
            </a:pPr>
            <a:r>
              <a:rPr lang="en-US" sz="1500" dirty="0" err="1"/>
              <a:t>Govt</a:t>
            </a:r>
            <a:r>
              <a:rPr lang="en-US" sz="1500" dirty="0"/>
              <a:t> office</a:t>
            </a:r>
          </a:p>
          <a:p>
            <a:pPr marL="285750" indent="-285750">
              <a:lnSpc>
                <a:spcPct val="110000"/>
              </a:lnSpc>
              <a:buClr>
                <a:schemeClr val="accent2"/>
              </a:buClr>
              <a:buFont typeface="Arial" panose="020B0604020202020204" pitchFamily="34" charset="0"/>
              <a:buChar char="•"/>
            </a:pPr>
            <a:r>
              <a:rPr lang="en-US" sz="1500" dirty="0"/>
              <a:t>Private residence</a:t>
            </a:r>
          </a:p>
        </p:txBody>
      </p:sp>
      <p:sp>
        <p:nvSpPr>
          <p:cNvPr id="6" name="Cloud Callout 5"/>
          <p:cNvSpPr/>
          <p:nvPr/>
        </p:nvSpPr>
        <p:spPr>
          <a:xfrm>
            <a:off x="7912495" y="2967030"/>
            <a:ext cx="1170399" cy="809843"/>
          </a:xfrm>
          <a:prstGeom prst="cloudCallout">
            <a:avLst>
              <a:gd name="adj1" fmla="val 40627"/>
              <a:gd name="adj2" fmla="val 209159"/>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476114" y="5183539"/>
            <a:ext cx="3146977" cy="923330"/>
          </a:xfrm>
          <a:prstGeom prst="rect">
            <a:avLst/>
          </a:prstGeom>
          <a:solidFill>
            <a:schemeClr val="accent4"/>
          </a:solidFill>
          <a:ln>
            <a:solidFill>
              <a:srgbClr val="FF0000"/>
            </a:solidFill>
          </a:ln>
        </p:spPr>
        <p:txBody>
          <a:bodyPr wrap="square" rtlCol="0">
            <a:spAutoFit/>
          </a:bodyPr>
          <a:lstStyle/>
          <a:p>
            <a:pPr marL="285750" indent="-285750">
              <a:buFont typeface="Arial" panose="020B0604020202020204" pitchFamily="34" charset="0"/>
              <a:buChar char="•"/>
            </a:pPr>
            <a:r>
              <a:rPr lang="en-US" b="1" dirty="0">
                <a:solidFill>
                  <a:schemeClr val="bg1"/>
                </a:solidFill>
              </a:rPr>
              <a:t>HTS-FP</a:t>
            </a:r>
          </a:p>
          <a:p>
            <a:pPr marL="285750" indent="-285750">
              <a:buFont typeface="Arial" panose="020B0604020202020204" pitchFamily="34" charset="0"/>
              <a:buChar char="•"/>
            </a:pPr>
            <a:r>
              <a:rPr lang="en-US" b="1" dirty="0">
                <a:solidFill>
                  <a:schemeClr val="bg1"/>
                </a:solidFill>
              </a:rPr>
              <a:t>Escorted referral to CTC</a:t>
            </a:r>
          </a:p>
          <a:p>
            <a:pPr marL="285750" indent="-285750">
              <a:buFont typeface="Arial" panose="020B0604020202020204" pitchFamily="34" charset="0"/>
              <a:buChar char="•"/>
            </a:pPr>
            <a:r>
              <a:rPr lang="en-US" b="1" dirty="0">
                <a:solidFill>
                  <a:schemeClr val="bg1"/>
                </a:solidFill>
              </a:rPr>
              <a:t>Screening STI-TB-GBV</a:t>
            </a:r>
          </a:p>
        </p:txBody>
      </p:sp>
    </p:spTree>
    <p:extLst>
      <p:ext uri="{BB962C8B-B14F-4D97-AF65-F5344CB8AC3E}">
        <p14:creationId xmlns:p14="http://schemas.microsoft.com/office/powerpoint/2010/main" val="413851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0"/>
            <a:ext cx="11704320" cy="1112838"/>
          </a:xfrm>
        </p:spPr>
        <p:txBody>
          <a:bodyPr/>
          <a:lstStyle/>
          <a:p>
            <a:pPr algn="ctr"/>
            <a:r>
              <a:rPr lang="en-US" sz="3000" dirty="0"/>
              <a:t>Practices for ART Initiation &amp; Refilling within the Sauti Platform</a:t>
            </a:r>
          </a:p>
        </p:txBody>
      </p:sp>
      <p:graphicFrame>
        <p:nvGraphicFramePr>
          <p:cNvPr id="3" name="Diagram 2"/>
          <p:cNvGraphicFramePr/>
          <p:nvPr>
            <p:extLst>
              <p:ext uri="{D42A27DB-BD31-4B8C-83A1-F6EECF244321}">
                <p14:modId xmlns:p14="http://schemas.microsoft.com/office/powerpoint/2010/main" val="3518348643"/>
              </p:ext>
            </p:extLst>
          </p:nvPr>
        </p:nvGraphicFramePr>
        <p:xfrm>
          <a:off x="1907457" y="117521"/>
          <a:ext cx="10205883" cy="2398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673678690"/>
              </p:ext>
            </p:extLst>
          </p:nvPr>
        </p:nvGraphicFramePr>
        <p:xfrm>
          <a:off x="29500" y="2054941"/>
          <a:ext cx="11651219" cy="2807111"/>
        </p:xfrm>
        <a:graphic>
          <a:graphicData uri="http://schemas.openxmlformats.org/drawingml/2006/table">
            <a:tbl>
              <a:tblPr firstRow="1" bandRow="1">
                <a:tableStyleId>{C083E6E3-FA7D-4D7B-A595-EF9225AFEA82}</a:tableStyleId>
              </a:tblPr>
              <a:tblGrid>
                <a:gridCol w="2741402">
                  <a:extLst>
                    <a:ext uri="{9D8B030D-6E8A-4147-A177-3AD203B41FA5}">
                      <a16:colId xmlns:a16="http://schemas.microsoft.com/office/drawing/2014/main" val="1900643215"/>
                    </a:ext>
                  </a:extLst>
                </a:gridCol>
                <a:gridCol w="746616">
                  <a:extLst>
                    <a:ext uri="{9D8B030D-6E8A-4147-A177-3AD203B41FA5}">
                      <a16:colId xmlns:a16="http://schemas.microsoft.com/office/drawing/2014/main" val="2099501924"/>
                    </a:ext>
                  </a:extLst>
                </a:gridCol>
                <a:gridCol w="208280">
                  <a:extLst>
                    <a:ext uri="{9D8B030D-6E8A-4147-A177-3AD203B41FA5}">
                      <a16:colId xmlns:a16="http://schemas.microsoft.com/office/drawing/2014/main" val="1385628573"/>
                    </a:ext>
                  </a:extLst>
                </a:gridCol>
                <a:gridCol w="1859004">
                  <a:extLst>
                    <a:ext uri="{9D8B030D-6E8A-4147-A177-3AD203B41FA5}">
                      <a16:colId xmlns:a16="http://schemas.microsoft.com/office/drawing/2014/main" val="2143758508"/>
                    </a:ext>
                  </a:extLst>
                </a:gridCol>
                <a:gridCol w="208280">
                  <a:extLst>
                    <a:ext uri="{9D8B030D-6E8A-4147-A177-3AD203B41FA5}">
                      <a16:colId xmlns:a16="http://schemas.microsoft.com/office/drawing/2014/main" val="2588822370"/>
                    </a:ext>
                  </a:extLst>
                </a:gridCol>
                <a:gridCol w="1731686">
                  <a:extLst>
                    <a:ext uri="{9D8B030D-6E8A-4147-A177-3AD203B41FA5}">
                      <a16:colId xmlns:a16="http://schemas.microsoft.com/office/drawing/2014/main" val="3506292276"/>
                    </a:ext>
                  </a:extLst>
                </a:gridCol>
                <a:gridCol w="208280">
                  <a:extLst>
                    <a:ext uri="{9D8B030D-6E8A-4147-A177-3AD203B41FA5}">
                      <a16:colId xmlns:a16="http://schemas.microsoft.com/office/drawing/2014/main" val="2881658921"/>
                    </a:ext>
                  </a:extLst>
                </a:gridCol>
                <a:gridCol w="1800242">
                  <a:extLst>
                    <a:ext uri="{9D8B030D-6E8A-4147-A177-3AD203B41FA5}">
                      <a16:colId xmlns:a16="http://schemas.microsoft.com/office/drawing/2014/main" val="4189558146"/>
                    </a:ext>
                  </a:extLst>
                </a:gridCol>
                <a:gridCol w="208280">
                  <a:extLst>
                    <a:ext uri="{9D8B030D-6E8A-4147-A177-3AD203B41FA5}">
                      <a16:colId xmlns:a16="http://schemas.microsoft.com/office/drawing/2014/main" val="3700898729"/>
                    </a:ext>
                  </a:extLst>
                </a:gridCol>
                <a:gridCol w="1939149">
                  <a:extLst>
                    <a:ext uri="{9D8B030D-6E8A-4147-A177-3AD203B41FA5}">
                      <a16:colId xmlns:a16="http://schemas.microsoft.com/office/drawing/2014/main" val="568089673"/>
                    </a:ext>
                  </a:extLst>
                </a:gridCol>
              </a:tblGrid>
              <a:tr h="521111">
                <a:tc>
                  <a:txBody>
                    <a:bodyPr/>
                    <a:lstStyle/>
                    <a:p>
                      <a:pPr algn="ctr"/>
                      <a:r>
                        <a:rPr lang="en-US" sz="1400" dirty="0">
                          <a:solidFill>
                            <a:schemeClr val="accent1">
                              <a:lumMod val="50000"/>
                            </a:schemeClr>
                          </a:solidFill>
                        </a:rPr>
                        <a:t>Differentiated</a:t>
                      </a:r>
                      <a:r>
                        <a:rPr lang="en-US" sz="1400" baseline="0" dirty="0">
                          <a:solidFill>
                            <a:schemeClr val="accent1">
                              <a:lumMod val="50000"/>
                            </a:schemeClr>
                          </a:solidFill>
                        </a:rPr>
                        <a:t> ART Linkage/Treatment Approaches</a:t>
                      </a:r>
                      <a:endParaRPr lang="en-US" sz="1400" dirty="0">
                        <a:solidFill>
                          <a:schemeClr val="accent1">
                            <a:lumMod val="50000"/>
                          </a:schemeClr>
                        </a:solidFill>
                      </a:endParaRPr>
                    </a:p>
                  </a:txBody>
                  <a:tcPr/>
                </a:tc>
                <a:tc gridSpan="9">
                  <a:txBody>
                    <a:bodyPr/>
                    <a:lstStyle/>
                    <a:p>
                      <a:pPr algn="ctr"/>
                      <a:r>
                        <a:rPr lang="en-US" sz="1400" dirty="0">
                          <a:solidFill>
                            <a:schemeClr val="accent3">
                              <a:lumMod val="50000"/>
                            </a:schemeClr>
                          </a:solidFill>
                        </a:rPr>
                        <a:t>|</a:t>
                      </a:r>
                      <a:r>
                        <a:rPr lang="en-US" sz="1400" baseline="0" dirty="0">
                          <a:solidFill>
                            <a:schemeClr val="accent3">
                              <a:lumMod val="50000"/>
                            </a:schemeClr>
                          </a:solidFill>
                        </a:rPr>
                        <a:t> </a:t>
                      </a:r>
                      <a:r>
                        <a:rPr lang="en-US" sz="1400" b="1" kern="1200" dirty="0">
                          <a:solidFill>
                            <a:schemeClr val="accent1">
                              <a:lumMod val="50000"/>
                            </a:schemeClr>
                          </a:solidFill>
                          <a:latin typeface="+mn-lt"/>
                          <a:ea typeface="+mn-ea"/>
                          <a:cs typeface="+mn-cs"/>
                        </a:rPr>
                        <a:t>------------------------------------Sauti Practices in Conformance with National Policies/Guidelines---------------------------------|</a:t>
                      </a:r>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extLst>
                  <a:ext uri="{0D108BD9-81ED-4DB2-BD59-A6C34878D82A}">
                    <a16:rowId xmlns:a16="http://schemas.microsoft.com/office/drawing/2014/main" val="2494196129"/>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rPr>
                        <a:t>Community Testing followed by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rPr>
                        <a:t>Active &amp; Passive Linkage</a:t>
                      </a:r>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4142894383"/>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rPr>
                        <a:t>Community ART Refills/Outreach</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rPr>
                        <a:t>(Stable Clients) – Trained</a:t>
                      </a:r>
                      <a:r>
                        <a:rPr lang="en-US" sz="1200" b="1" baseline="0" dirty="0">
                          <a:solidFill>
                            <a:schemeClr val="tx1">
                              <a:lumMod val="65000"/>
                              <a:lumOff val="35000"/>
                            </a:schemeClr>
                          </a:solidFill>
                        </a:rPr>
                        <a:t> Provider</a:t>
                      </a:r>
                      <a:endParaRPr lang="en-US" sz="1200" b="1" dirty="0">
                        <a:solidFill>
                          <a:schemeClr val="tx1">
                            <a:lumMod val="65000"/>
                            <a:lumOff val="35000"/>
                          </a:schemeClr>
                        </a:solidFill>
                      </a:endParaRPr>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349953878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rPr>
                        <a:t>Community ART Refills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rPr>
                        <a:t>(Stable Clients) – Lay</a:t>
                      </a:r>
                      <a:r>
                        <a:rPr lang="en-US" sz="1200" b="1" baseline="0" dirty="0">
                          <a:solidFill>
                            <a:schemeClr val="tx1">
                              <a:lumMod val="65000"/>
                              <a:lumOff val="35000"/>
                            </a:schemeClr>
                          </a:solidFill>
                        </a:rPr>
                        <a:t> Workers/Peers*</a:t>
                      </a:r>
                      <a:endParaRPr lang="en-US" sz="1200" b="1" dirty="0">
                        <a:solidFill>
                          <a:schemeClr val="tx1">
                            <a:lumMod val="65000"/>
                            <a:lumOff val="35000"/>
                          </a:schemeClr>
                        </a:solidFill>
                      </a:endParaRPr>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2151443979"/>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rPr>
                        <a:t>Community ART Initiation &amp; Refills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rPr>
                        <a:t>(KVPs)</a:t>
                      </a:r>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8192908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rPr>
                        <a:t>Community Initiation &amp; Refills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rPr>
                        <a:t>(General</a:t>
                      </a:r>
                      <a:r>
                        <a:rPr lang="en-US" sz="1200" b="1" baseline="0" dirty="0">
                          <a:solidFill>
                            <a:schemeClr val="tx1">
                              <a:lumMod val="65000"/>
                              <a:lumOff val="35000"/>
                            </a:schemeClr>
                          </a:solidFill>
                        </a:rPr>
                        <a:t> Population</a:t>
                      </a:r>
                      <a:r>
                        <a:rPr lang="en-US" sz="1200" b="1" dirty="0">
                          <a:solidFill>
                            <a:schemeClr val="tx1">
                              <a:lumMod val="65000"/>
                              <a:lumOff val="35000"/>
                            </a:schemeClr>
                          </a:solidFill>
                        </a:rPr>
                        <a:t>)</a:t>
                      </a:r>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3315165126"/>
                  </a:ext>
                </a:extLst>
              </a:tr>
            </a:tbl>
          </a:graphicData>
        </a:graphic>
      </p:graphicFrame>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1311" y="2613787"/>
            <a:ext cx="432827" cy="380539"/>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6453" y="2613786"/>
            <a:ext cx="432827" cy="380539"/>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2925" y="2613785"/>
            <a:ext cx="432827" cy="380539"/>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8264" y="3061749"/>
            <a:ext cx="415874" cy="383430"/>
          </a:xfrm>
          <a:prstGeom prst="rect">
            <a:avLst/>
          </a:prstGeom>
        </p:spPr>
      </p:pic>
      <p:pic>
        <p:nvPicPr>
          <p:cNvPr id="1026" name="Picture 2" descr="Tokeo la picha la green ligh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37573" y="604093"/>
            <a:ext cx="812801" cy="142526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8264" y="3970981"/>
            <a:ext cx="415874" cy="383430"/>
          </a:xfrm>
          <a:prstGeom prst="rect">
            <a:avLst/>
          </a:prstGeom>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1924" y="3970981"/>
            <a:ext cx="415874" cy="383430"/>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3144" y="3980813"/>
            <a:ext cx="415874" cy="383430"/>
          </a:xfrm>
          <a:prstGeom prst="rect">
            <a:avLst/>
          </a:prstGeom>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8264" y="4447609"/>
            <a:ext cx="415874" cy="383430"/>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1924" y="4447609"/>
            <a:ext cx="415874" cy="383430"/>
          </a:xfrm>
          <a:prstGeom prst="rect">
            <a:avLst/>
          </a:prstGeom>
        </p:spPr>
      </p:pic>
      <p:pic>
        <p:nvPicPr>
          <p:cNvPr id="38" name="Pictur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3733" y="4467273"/>
            <a:ext cx="415874" cy="383430"/>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4716" y="3057168"/>
            <a:ext cx="415874" cy="383430"/>
          </a:xfrm>
          <a:prstGeom prst="rect">
            <a:avLst/>
          </a:prstGeom>
        </p:spPr>
      </p:pic>
      <p:pic>
        <p:nvPicPr>
          <p:cNvPr id="42" name="Picture 4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3014" y="3533445"/>
            <a:ext cx="415874" cy="383430"/>
          </a:xfrm>
          <a:prstGeom prst="rect">
            <a:avLst/>
          </a:prstGeom>
        </p:spPr>
      </p:pic>
      <p:pic>
        <p:nvPicPr>
          <p:cNvPr id="43" name="Picture 4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6674" y="3533445"/>
            <a:ext cx="415874" cy="383430"/>
          </a:xfrm>
          <a:prstGeom prst="rect">
            <a:avLst/>
          </a:prstGeom>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4039" y="3543277"/>
            <a:ext cx="415874" cy="383430"/>
          </a:xfrm>
          <a:prstGeom prst="rect">
            <a:avLst/>
          </a:prstGeom>
        </p:spPr>
      </p:pic>
      <p:graphicFrame>
        <p:nvGraphicFramePr>
          <p:cNvPr id="47" name="Table 46"/>
          <p:cNvGraphicFramePr>
            <a:graphicFrameLocks noGrp="1"/>
          </p:cNvGraphicFramePr>
          <p:nvPr>
            <p:extLst>
              <p:ext uri="{D42A27DB-BD31-4B8C-83A1-F6EECF244321}">
                <p14:modId xmlns:p14="http://schemas.microsoft.com/office/powerpoint/2010/main" val="1140423535"/>
              </p:ext>
            </p:extLst>
          </p:nvPr>
        </p:nvGraphicFramePr>
        <p:xfrm>
          <a:off x="29500" y="5109371"/>
          <a:ext cx="11651219" cy="914400"/>
        </p:xfrm>
        <a:graphic>
          <a:graphicData uri="http://schemas.openxmlformats.org/drawingml/2006/table">
            <a:tbl>
              <a:tblPr firstRow="1" bandRow="1">
                <a:tableStyleId>{C083E6E3-FA7D-4D7B-A595-EF9225AFEA82}</a:tableStyleId>
              </a:tblPr>
              <a:tblGrid>
                <a:gridCol w="2741402">
                  <a:extLst>
                    <a:ext uri="{9D8B030D-6E8A-4147-A177-3AD203B41FA5}">
                      <a16:colId xmlns:a16="http://schemas.microsoft.com/office/drawing/2014/main" val="1900643215"/>
                    </a:ext>
                  </a:extLst>
                </a:gridCol>
                <a:gridCol w="746616">
                  <a:extLst>
                    <a:ext uri="{9D8B030D-6E8A-4147-A177-3AD203B41FA5}">
                      <a16:colId xmlns:a16="http://schemas.microsoft.com/office/drawing/2014/main" val="2099501924"/>
                    </a:ext>
                  </a:extLst>
                </a:gridCol>
                <a:gridCol w="208280">
                  <a:extLst>
                    <a:ext uri="{9D8B030D-6E8A-4147-A177-3AD203B41FA5}">
                      <a16:colId xmlns:a16="http://schemas.microsoft.com/office/drawing/2014/main" val="1385628573"/>
                    </a:ext>
                  </a:extLst>
                </a:gridCol>
                <a:gridCol w="1859004">
                  <a:extLst>
                    <a:ext uri="{9D8B030D-6E8A-4147-A177-3AD203B41FA5}">
                      <a16:colId xmlns:a16="http://schemas.microsoft.com/office/drawing/2014/main" val="2143758508"/>
                    </a:ext>
                  </a:extLst>
                </a:gridCol>
                <a:gridCol w="208280">
                  <a:extLst>
                    <a:ext uri="{9D8B030D-6E8A-4147-A177-3AD203B41FA5}">
                      <a16:colId xmlns:a16="http://schemas.microsoft.com/office/drawing/2014/main" val="2588822370"/>
                    </a:ext>
                  </a:extLst>
                </a:gridCol>
                <a:gridCol w="1731686">
                  <a:extLst>
                    <a:ext uri="{9D8B030D-6E8A-4147-A177-3AD203B41FA5}">
                      <a16:colId xmlns:a16="http://schemas.microsoft.com/office/drawing/2014/main" val="3506292276"/>
                    </a:ext>
                  </a:extLst>
                </a:gridCol>
                <a:gridCol w="208280">
                  <a:extLst>
                    <a:ext uri="{9D8B030D-6E8A-4147-A177-3AD203B41FA5}">
                      <a16:colId xmlns:a16="http://schemas.microsoft.com/office/drawing/2014/main" val="2881658921"/>
                    </a:ext>
                  </a:extLst>
                </a:gridCol>
                <a:gridCol w="1800242">
                  <a:extLst>
                    <a:ext uri="{9D8B030D-6E8A-4147-A177-3AD203B41FA5}">
                      <a16:colId xmlns:a16="http://schemas.microsoft.com/office/drawing/2014/main" val="4189558146"/>
                    </a:ext>
                  </a:extLst>
                </a:gridCol>
                <a:gridCol w="208280">
                  <a:extLst>
                    <a:ext uri="{9D8B030D-6E8A-4147-A177-3AD203B41FA5}">
                      <a16:colId xmlns:a16="http://schemas.microsoft.com/office/drawing/2014/main" val="3700898729"/>
                    </a:ext>
                  </a:extLst>
                </a:gridCol>
                <a:gridCol w="1939149">
                  <a:extLst>
                    <a:ext uri="{9D8B030D-6E8A-4147-A177-3AD203B41FA5}">
                      <a16:colId xmlns:a16="http://schemas.microsoft.com/office/drawing/2014/main" val="568089673"/>
                    </a:ext>
                  </a:extLst>
                </a:gridCol>
              </a:tblGrid>
              <a:tr h="210774">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2494196129"/>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070C0"/>
                          </a:solidFill>
                        </a:rPr>
                        <a:t>SOAR FSW Comm ART Study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070C0"/>
                          </a:solidFill>
                        </a:rPr>
                        <a:t> (Initiation</a:t>
                      </a:r>
                      <a:r>
                        <a:rPr lang="en-US" sz="1200" b="1" baseline="0" dirty="0">
                          <a:solidFill>
                            <a:srgbClr val="0070C0"/>
                          </a:solidFill>
                        </a:rPr>
                        <a:t> &amp; refills in the community by trained Providers)</a:t>
                      </a:r>
                      <a:endParaRPr lang="en-US" sz="1200" b="1" dirty="0">
                        <a:solidFill>
                          <a:srgbClr val="0070C0"/>
                        </a:solidFill>
                      </a:endParaRPr>
                    </a:p>
                  </a:txBody>
                  <a:tcPr>
                    <a:solidFill>
                      <a:schemeClr val="accent6">
                        <a:lumMod val="20000"/>
                        <a:lumOff val="80000"/>
                        <a:alpha val="20000"/>
                      </a:schemeClr>
                    </a:solidFill>
                  </a:tcPr>
                </a:tc>
                <a:tc>
                  <a:txBody>
                    <a:bodyPr/>
                    <a:lstStyle/>
                    <a:p>
                      <a:r>
                        <a:rPr lang="en-US" sz="1200" dirty="0"/>
                        <a:t>-----</a:t>
                      </a:r>
                    </a:p>
                  </a:txBody>
                  <a:tcPr>
                    <a:solidFill>
                      <a:schemeClr val="accent6">
                        <a:lumMod val="20000"/>
                        <a:lumOff val="80000"/>
                        <a:alpha val="20000"/>
                      </a:schemeClr>
                    </a:solidFill>
                  </a:tcPr>
                </a:tc>
                <a:tc>
                  <a:txBody>
                    <a:bodyPr/>
                    <a:lstStyle/>
                    <a:p>
                      <a:endParaRPr lang="en-US" sz="1200" dirty="0"/>
                    </a:p>
                  </a:txBody>
                  <a:tcPr>
                    <a:solidFill>
                      <a:schemeClr val="accent6">
                        <a:lumMod val="20000"/>
                        <a:lumOff val="80000"/>
                        <a:alpha val="20000"/>
                      </a:schemeClr>
                    </a:solidFill>
                  </a:tcPr>
                </a:tc>
                <a:tc>
                  <a:txBody>
                    <a:bodyPr/>
                    <a:lstStyle/>
                    <a:p>
                      <a:r>
                        <a:rPr lang="en-US" sz="1200" dirty="0"/>
                        <a:t>                            ------</a:t>
                      </a:r>
                    </a:p>
                  </a:txBody>
                  <a:tcPr>
                    <a:solidFill>
                      <a:schemeClr val="accent6">
                        <a:lumMod val="20000"/>
                        <a:lumOff val="80000"/>
                        <a:alpha val="20000"/>
                      </a:schemeClr>
                    </a:solidFill>
                  </a:tcPr>
                </a:tc>
                <a:tc>
                  <a:txBody>
                    <a:bodyPr/>
                    <a:lstStyle/>
                    <a:p>
                      <a:endParaRPr lang="en-US" sz="1200" dirty="0"/>
                    </a:p>
                  </a:txBody>
                  <a:tcPr>
                    <a:solidFill>
                      <a:schemeClr val="accent6">
                        <a:lumMod val="20000"/>
                        <a:lumOff val="80000"/>
                        <a:alpha val="20000"/>
                      </a:schemeClr>
                    </a:solidFill>
                  </a:tcPr>
                </a:tc>
                <a:tc>
                  <a:txBody>
                    <a:bodyPr/>
                    <a:lstStyle/>
                    <a:p>
                      <a:endParaRPr lang="en-US" sz="1200" dirty="0"/>
                    </a:p>
                  </a:txBody>
                  <a:tcPr>
                    <a:solidFill>
                      <a:schemeClr val="accent6">
                        <a:lumMod val="20000"/>
                        <a:lumOff val="80000"/>
                        <a:alpha val="20000"/>
                      </a:schemeClr>
                    </a:solidFill>
                  </a:tcPr>
                </a:tc>
                <a:tc>
                  <a:txBody>
                    <a:bodyPr/>
                    <a:lstStyle/>
                    <a:p>
                      <a:endParaRPr lang="en-US" sz="1200" dirty="0"/>
                    </a:p>
                  </a:txBody>
                  <a:tcPr>
                    <a:solidFill>
                      <a:schemeClr val="accent6">
                        <a:lumMod val="20000"/>
                        <a:lumOff val="80000"/>
                        <a:alpha val="20000"/>
                      </a:schemeClr>
                    </a:solidFill>
                  </a:tcPr>
                </a:tc>
                <a:tc>
                  <a:txBody>
                    <a:bodyPr/>
                    <a:lstStyle/>
                    <a:p>
                      <a:endParaRPr lang="en-US" sz="1200" dirty="0"/>
                    </a:p>
                  </a:txBody>
                  <a:tcPr>
                    <a:solidFill>
                      <a:schemeClr val="accent6">
                        <a:lumMod val="20000"/>
                        <a:lumOff val="80000"/>
                        <a:alpha val="20000"/>
                      </a:schemeClr>
                    </a:solidFill>
                  </a:tcPr>
                </a:tc>
                <a:tc>
                  <a:txBody>
                    <a:bodyPr/>
                    <a:lstStyle/>
                    <a:p>
                      <a:endParaRPr lang="en-US" sz="1200" dirty="0"/>
                    </a:p>
                  </a:txBody>
                  <a:tcPr>
                    <a:solidFill>
                      <a:schemeClr val="accent6">
                        <a:lumMod val="20000"/>
                        <a:lumOff val="80000"/>
                        <a:alpha val="20000"/>
                      </a:schemeClr>
                    </a:solidFill>
                  </a:tcPr>
                </a:tc>
                <a:tc>
                  <a:txBody>
                    <a:bodyPr/>
                    <a:lstStyle/>
                    <a:p>
                      <a:endParaRPr lang="en-US" sz="1200" dirty="0"/>
                    </a:p>
                  </a:txBody>
                  <a:tcPr>
                    <a:solidFill>
                      <a:schemeClr val="accent6">
                        <a:lumMod val="20000"/>
                        <a:lumOff val="80000"/>
                        <a:alpha val="20000"/>
                      </a:schemeClr>
                    </a:solidFill>
                  </a:tcPr>
                </a:tc>
                <a:extLst>
                  <a:ext uri="{0D108BD9-81ED-4DB2-BD59-A6C34878D82A}">
                    <a16:rowId xmlns:a16="http://schemas.microsoft.com/office/drawing/2014/main" val="4142894383"/>
                  </a:ext>
                </a:extLst>
              </a:tr>
            </a:tbl>
          </a:graphicData>
        </a:graphic>
      </p:graphicFrame>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2517" y="5492258"/>
            <a:ext cx="432827" cy="380539"/>
          </a:xfrm>
          <a:prstGeom prst="rect">
            <a:avLst/>
          </a:prstGeom>
        </p:spPr>
      </p:pic>
      <p:pic>
        <p:nvPicPr>
          <p:cNvPr id="50" name="Picture 4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7449" y="5518437"/>
            <a:ext cx="432827" cy="380539"/>
          </a:xfrm>
          <a:prstGeom prst="rect">
            <a:avLst/>
          </a:prstGeom>
        </p:spPr>
      </p:pic>
      <p:sp>
        <p:nvSpPr>
          <p:cNvPr id="48" name="TextBox 47"/>
          <p:cNvSpPr txBox="1"/>
          <p:nvPr/>
        </p:nvSpPr>
        <p:spPr>
          <a:xfrm>
            <a:off x="8775188" y="2613785"/>
            <a:ext cx="512619" cy="380539"/>
          </a:xfrm>
          <a:prstGeom prst="rect">
            <a:avLst/>
          </a:prstGeom>
          <a:noFill/>
        </p:spPr>
        <p:txBody>
          <a:bodyPr wrap="square" rtlCol="0">
            <a:spAutoFit/>
          </a:bodyPr>
          <a:lstStyle/>
          <a:p>
            <a:pPr algn="ctr"/>
            <a:r>
              <a:rPr lang="en-US" dirty="0"/>
              <a:t>---</a:t>
            </a:r>
          </a:p>
        </p:txBody>
      </p:sp>
      <p:sp>
        <p:nvSpPr>
          <p:cNvPr id="52" name="TextBox 51"/>
          <p:cNvSpPr txBox="1"/>
          <p:nvPr/>
        </p:nvSpPr>
        <p:spPr>
          <a:xfrm>
            <a:off x="8775188" y="3118182"/>
            <a:ext cx="512619" cy="380539"/>
          </a:xfrm>
          <a:prstGeom prst="rect">
            <a:avLst/>
          </a:prstGeom>
          <a:noFill/>
        </p:spPr>
        <p:txBody>
          <a:bodyPr wrap="square" rtlCol="0">
            <a:spAutoFit/>
          </a:bodyPr>
          <a:lstStyle/>
          <a:p>
            <a:pPr algn="ctr"/>
            <a:r>
              <a:rPr lang="en-US" dirty="0"/>
              <a:t>---</a:t>
            </a:r>
          </a:p>
        </p:txBody>
      </p:sp>
      <p:sp>
        <p:nvSpPr>
          <p:cNvPr id="53" name="TextBox 52"/>
          <p:cNvSpPr txBox="1"/>
          <p:nvPr/>
        </p:nvSpPr>
        <p:spPr>
          <a:xfrm>
            <a:off x="8823257" y="3590442"/>
            <a:ext cx="512619" cy="380539"/>
          </a:xfrm>
          <a:prstGeom prst="rect">
            <a:avLst/>
          </a:prstGeom>
          <a:noFill/>
        </p:spPr>
        <p:txBody>
          <a:bodyPr wrap="square" rtlCol="0">
            <a:spAutoFit/>
          </a:bodyPr>
          <a:lstStyle/>
          <a:p>
            <a:pPr algn="ctr"/>
            <a:r>
              <a:rPr lang="en-US" dirty="0"/>
              <a:t>---</a:t>
            </a:r>
          </a:p>
        </p:txBody>
      </p:sp>
      <p:sp>
        <p:nvSpPr>
          <p:cNvPr id="54" name="TextBox 53"/>
          <p:cNvSpPr txBox="1"/>
          <p:nvPr/>
        </p:nvSpPr>
        <p:spPr>
          <a:xfrm>
            <a:off x="8823257" y="4028030"/>
            <a:ext cx="512619" cy="380539"/>
          </a:xfrm>
          <a:prstGeom prst="rect">
            <a:avLst/>
          </a:prstGeom>
          <a:noFill/>
        </p:spPr>
        <p:txBody>
          <a:bodyPr wrap="square" rtlCol="0">
            <a:spAutoFit/>
          </a:bodyPr>
          <a:lstStyle/>
          <a:p>
            <a:pPr algn="ctr"/>
            <a:r>
              <a:rPr lang="en-US" dirty="0"/>
              <a:t>---</a:t>
            </a:r>
          </a:p>
        </p:txBody>
      </p:sp>
      <p:sp>
        <p:nvSpPr>
          <p:cNvPr id="55" name="TextBox 54"/>
          <p:cNvSpPr txBox="1"/>
          <p:nvPr/>
        </p:nvSpPr>
        <p:spPr>
          <a:xfrm>
            <a:off x="8823257" y="4429252"/>
            <a:ext cx="512619" cy="380539"/>
          </a:xfrm>
          <a:prstGeom prst="rect">
            <a:avLst/>
          </a:prstGeom>
          <a:noFill/>
        </p:spPr>
        <p:txBody>
          <a:bodyPr wrap="square" rtlCol="0">
            <a:spAutoFit/>
          </a:bodyPr>
          <a:lstStyle/>
          <a:p>
            <a:pPr algn="ctr"/>
            <a:r>
              <a:rPr lang="en-US" dirty="0"/>
              <a:t>---</a:t>
            </a:r>
          </a:p>
        </p:txBody>
      </p:sp>
      <p:sp>
        <p:nvSpPr>
          <p:cNvPr id="56" name="TextBox 55"/>
          <p:cNvSpPr txBox="1"/>
          <p:nvPr/>
        </p:nvSpPr>
        <p:spPr>
          <a:xfrm>
            <a:off x="10522105" y="2613785"/>
            <a:ext cx="512619" cy="380539"/>
          </a:xfrm>
          <a:prstGeom prst="rect">
            <a:avLst/>
          </a:prstGeom>
          <a:noFill/>
        </p:spPr>
        <p:txBody>
          <a:bodyPr wrap="square" rtlCol="0">
            <a:spAutoFit/>
          </a:bodyPr>
          <a:lstStyle/>
          <a:p>
            <a:pPr algn="ctr"/>
            <a:r>
              <a:rPr lang="en-US" dirty="0"/>
              <a:t>---</a:t>
            </a:r>
          </a:p>
        </p:txBody>
      </p:sp>
      <p:sp>
        <p:nvSpPr>
          <p:cNvPr id="57" name="TextBox 56"/>
          <p:cNvSpPr txBox="1"/>
          <p:nvPr/>
        </p:nvSpPr>
        <p:spPr>
          <a:xfrm>
            <a:off x="10522105" y="3118182"/>
            <a:ext cx="512619" cy="380539"/>
          </a:xfrm>
          <a:prstGeom prst="rect">
            <a:avLst/>
          </a:prstGeom>
          <a:noFill/>
        </p:spPr>
        <p:txBody>
          <a:bodyPr wrap="square" rtlCol="0">
            <a:spAutoFit/>
          </a:bodyPr>
          <a:lstStyle/>
          <a:p>
            <a:pPr algn="ctr"/>
            <a:r>
              <a:rPr lang="en-US" dirty="0"/>
              <a:t>---</a:t>
            </a:r>
          </a:p>
        </p:txBody>
      </p:sp>
      <p:sp>
        <p:nvSpPr>
          <p:cNvPr id="58" name="TextBox 57"/>
          <p:cNvSpPr txBox="1"/>
          <p:nvPr/>
        </p:nvSpPr>
        <p:spPr>
          <a:xfrm>
            <a:off x="10522105" y="3524305"/>
            <a:ext cx="512619" cy="380539"/>
          </a:xfrm>
          <a:prstGeom prst="rect">
            <a:avLst/>
          </a:prstGeom>
          <a:noFill/>
        </p:spPr>
        <p:txBody>
          <a:bodyPr wrap="square" rtlCol="0">
            <a:spAutoFit/>
          </a:bodyPr>
          <a:lstStyle/>
          <a:p>
            <a:pPr algn="ctr"/>
            <a:r>
              <a:rPr lang="en-US" dirty="0"/>
              <a:t>---</a:t>
            </a:r>
          </a:p>
        </p:txBody>
      </p:sp>
      <p:sp>
        <p:nvSpPr>
          <p:cNvPr id="59" name="TextBox 58"/>
          <p:cNvSpPr txBox="1"/>
          <p:nvPr/>
        </p:nvSpPr>
        <p:spPr>
          <a:xfrm>
            <a:off x="10522105" y="3980813"/>
            <a:ext cx="512619" cy="380539"/>
          </a:xfrm>
          <a:prstGeom prst="rect">
            <a:avLst/>
          </a:prstGeom>
          <a:noFill/>
        </p:spPr>
        <p:txBody>
          <a:bodyPr wrap="square" rtlCol="0">
            <a:spAutoFit/>
          </a:bodyPr>
          <a:lstStyle/>
          <a:p>
            <a:pPr algn="ctr"/>
            <a:r>
              <a:rPr lang="en-US" dirty="0"/>
              <a:t>---</a:t>
            </a:r>
          </a:p>
        </p:txBody>
      </p:sp>
      <p:sp>
        <p:nvSpPr>
          <p:cNvPr id="60" name="TextBox 59"/>
          <p:cNvSpPr txBox="1"/>
          <p:nvPr/>
        </p:nvSpPr>
        <p:spPr>
          <a:xfrm>
            <a:off x="10522105" y="4494305"/>
            <a:ext cx="512619" cy="380539"/>
          </a:xfrm>
          <a:prstGeom prst="rect">
            <a:avLst/>
          </a:prstGeom>
          <a:noFill/>
        </p:spPr>
        <p:txBody>
          <a:bodyPr wrap="square" rtlCol="0">
            <a:spAutoFit/>
          </a:bodyPr>
          <a:lstStyle/>
          <a:p>
            <a:pPr algn="ctr"/>
            <a:r>
              <a:rPr lang="en-US" dirty="0"/>
              <a:t>---</a:t>
            </a:r>
          </a:p>
        </p:txBody>
      </p:sp>
      <p:pic>
        <p:nvPicPr>
          <p:cNvPr id="61" name="Picture 6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21800" y="5531826"/>
            <a:ext cx="432827" cy="380539"/>
          </a:xfrm>
          <a:prstGeom prst="rect">
            <a:avLst/>
          </a:prstGeom>
        </p:spPr>
      </p:pic>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0941" y="3088570"/>
            <a:ext cx="415874" cy="383430"/>
          </a:xfrm>
          <a:prstGeom prst="rect">
            <a:avLst/>
          </a:prstGeom>
        </p:spPr>
      </p:pic>
      <p:sp>
        <p:nvSpPr>
          <p:cNvPr id="4" name="TextBox 3"/>
          <p:cNvSpPr txBox="1"/>
          <p:nvPr/>
        </p:nvSpPr>
        <p:spPr>
          <a:xfrm>
            <a:off x="29500" y="6446226"/>
            <a:ext cx="11049000" cy="338554"/>
          </a:xfrm>
          <a:prstGeom prst="rect">
            <a:avLst/>
          </a:prstGeom>
          <a:noFill/>
        </p:spPr>
        <p:txBody>
          <a:bodyPr wrap="square" rtlCol="0">
            <a:spAutoFit/>
          </a:bodyPr>
          <a:lstStyle/>
          <a:p>
            <a:pPr algn="ctr"/>
            <a:r>
              <a:rPr lang="en-US" sz="1600" dirty="0">
                <a:solidFill>
                  <a:schemeClr val="bg1">
                    <a:lumMod val="50000"/>
                  </a:schemeClr>
                </a:solidFill>
              </a:rPr>
              <a:t>*With the introduction of multi-month scripting, peer-led community ART refills are no longer a priority </a:t>
            </a:r>
          </a:p>
        </p:txBody>
      </p:sp>
    </p:spTree>
    <p:extLst>
      <p:ext uri="{BB962C8B-B14F-4D97-AF65-F5344CB8AC3E}">
        <p14:creationId xmlns:p14="http://schemas.microsoft.com/office/powerpoint/2010/main" val="123865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2" grpId="0"/>
      <p:bldP spid="53" grpId="0"/>
      <p:bldP spid="54" grpId="0"/>
      <p:bldP spid="55" grpId="0"/>
      <p:bldP spid="56" grpId="0"/>
      <p:bldP spid="57" grpId="0"/>
      <p:bldP spid="58" grpId="0"/>
      <p:bldP spid="59" grpId="0"/>
      <p:bldP spid="60"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1731254" y="973549"/>
            <a:ext cx="5959708" cy="1272300"/>
          </a:xfrm>
          <a:prstGeom prst="rect">
            <a:avLst/>
          </a:prstGeom>
        </p:spPr>
        <p:style>
          <a:lnRef idx="3">
            <a:schemeClr val="lt1"/>
          </a:lnRef>
          <a:fillRef idx="1">
            <a:schemeClr val="accent3"/>
          </a:fillRef>
          <a:effectRef idx="1">
            <a:schemeClr val="accent3"/>
          </a:effectRef>
          <a:fontRef idx="minor">
            <a:schemeClr val="lt1"/>
          </a:fontRef>
        </p:style>
        <p:txBody>
          <a:bodyPr rtlCol="0" anchor="t"/>
          <a:lstStyle/>
          <a:p>
            <a:r>
              <a:rPr lang="en-US" b="1" dirty="0">
                <a:latin typeface="Arial Black" panose="020B0A04020102020204" pitchFamily="34" charset="0"/>
              </a:rPr>
              <a:t>Community</a:t>
            </a:r>
          </a:p>
        </p:txBody>
      </p:sp>
      <p:cxnSp>
        <p:nvCxnSpPr>
          <p:cNvPr id="58" name="Curved Connector 57"/>
          <p:cNvCxnSpPr/>
          <p:nvPr/>
        </p:nvCxnSpPr>
        <p:spPr>
          <a:xfrm flipV="1">
            <a:off x="3082801" y="2964957"/>
            <a:ext cx="2892921" cy="9287"/>
          </a:xfrm>
          <a:prstGeom prst="curvedConnector3">
            <a:avLst/>
          </a:prstGeom>
          <a:ln w="57150">
            <a:solidFill>
              <a:schemeClr val="accent4"/>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781583" y="2671592"/>
            <a:ext cx="1319400" cy="198666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b="1" dirty="0"/>
              <a:t>Community-based service (</a:t>
            </a:r>
            <a:r>
              <a:rPr lang="en-US" b="1" dirty="0" err="1"/>
              <a:t>eg</a:t>
            </a:r>
            <a:r>
              <a:rPr lang="en-US" b="1" dirty="0"/>
              <a:t>. ghettos, residence)</a:t>
            </a:r>
          </a:p>
        </p:txBody>
      </p:sp>
      <p:cxnSp>
        <p:nvCxnSpPr>
          <p:cNvPr id="9" name="Elbow Connector 8"/>
          <p:cNvCxnSpPr>
            <a:stCxn id="50" idx="2"/>
            <a:endCxn id="5" idx="3"/>
          </p:cNvCxnSpPr>
          <p:nvPr/>
        </p:nvCxnSpPr>
        <p:spPr>
          <a:xfrm rot="10800000">
            <a:off x="3100983" y="3664924"/>
            <a:ext cx="470016" cy="78659"/>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7838782" y="973549"/>
            <a:ext cx="2637797" cy="4823442"/>
          </a:xfrm>
          <a:prstGeom prst="rect">
            <a:avLst/>
          </a:prstGeom>
        </p:spPr>
        <p:style>
          <a:lnRef idx="1">
            <a:schemeClr val="accent5"/>
          </a:lnRef>
          <a:fillRef idx="2">
            <a:schemeClr val="accent5"/>
          </a:fillRef>
          <a:effectRef idx="1">
            <a:schemeClr val="accent5"/>
          </a:effectRef>
          <a:fontRef idx="minor">
            <a:schemeClr val="dk1"/>
          </a:fontRef>
        </p:style>
        <p:txBody>
          <a:bodyPr rtlCol="0" anchor="t"/>
          <a:lstStyle/>
          <a:p>
            <a:pPr algn="ctr"/>
            <a:r>
              <a:rPr lang="en-US" b="1" dirty="0">
                <a:solidFill>
                  <a:schemeClr val="tx1"/>
                </a:solidFill>
              </a:rPr>
              <a:t>Government </a:t>
            </a:r>
          </a:p>
          <a:p>
            <a:pPr algn="ctr"/>
            <a:r>
              <a:rPr lang="en-US" b="1" dirty="0">
                <a:solidFill>
                  <a:schemeClr val="tx1"/>
                </a:solidFill>
              </a:rPr>
              <a:t>Health Facility</a:t>
            </a:r>
          </a:p>
        </p:txBody>
      </p:sp>
      <p:sp>
        <p:nvSpPr>
          <p:cNvPr id="29" name="Rectangle 28"/>
          <p:cNvSpPr/>
          <p:nvPr/>
        </p:nvSpPr>
        <p:spPr>
          <a:xfrm>
            <a:off x="8040148" y="1791426"/>
            <a:ext cx="2321904" cy="113134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Care and Treatment Clinic (CTC)</a:t>
            </a:r>
          </a:p>
        </p:txBody>
      </p:sp>
      <p:sp>
        <p:nvSpPr>
          <p:cNvPr id="30" name="Rectangle 29"/>
          <p:cNvSpPr/>
          <p:nvPr/>
        </p:nvSpPr>
        <p:spPr>
          <a:xfrm>
            <a:off x="8180955" y="3146660"/>
            <a:ext cx="2181096" cy="6818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Laboratory</a:t>
            </a:r>
          </a:p>
        </p:txBody>
      </p:sp>
      <p:sp>
        <p:nvSpPr>
          <p:cNvPr id="42" name="Rectangle 41"/>
          <p:cNvSpPr/>
          <p:nvPr/>
        </p:nvSpPr>
        <p:spPr>
          <a:xfrm>
            <a:off x="5985446" y="2709004"/>
            <a:ext cx="1504151" cy="1077218"/>
          </a:xfrm>
          <a:prstGeom prst="rect">
            <a:avLst/>
          </a:prstGeom>
          <a:solidFill>
            <a:schemeClr val="bg1"/>
          </a:solidFill>
          <a:ln>
            <a:solidFill>
              <a:schemeClr val="accent4"/>
            </a:solidFill>
          </a:ln>
        </p:spPr>
        <p:txBody>
          <a:bodyPr wrap="square">
            <a:spAutoFit/>
          </a:bodyPr>
          <a:lstStyle/>
          <a:p>
            <a:r>
              <a:rPr lang="en-US" sz="1400" b="1" dirty="0">
                <a:solidFill>
                  <a:srgbClr val="000000"/>
                </a:solidFill>
                <a:latin typeface="Arial" panose="020B0604020202020204" pitchFamily="34" charset="0"/>
              </a:rPr>
              <a:t>Sample transportation</a:t>
            </a:r>
          </a:p>
          <a:p>
            <a:r>
              <a:rPr lang="en-US" sz="1200" dirty="0">
                <a:solidFill>
                  <a:srgbClr val="000000"/>
                </a:solidFill>
                <a:latin typeface="Arial" panose="020B0604020202020204" pitchFamily="34" charset="0"/>
              </a:rPr>
              <a:t>Hematology</a:t>
            </a:r>
          </a:p>
          <a:p>
            <a:r>
              <a:rPr lang="en-US" sz="1200" dirty="0">
                <a:solidFill>
                  <a:srgbClr val="000000"/>
                </a:solidFill>
                <a:latin typeface="Arial" panose="020B0604020202020204" pitchFamily="34" charset="0"/>
              </a:rPr>
              <a:t>Biochemistry </a:t>
            </a:r>
          </a:p>
          <a:p>
            <a:r>
              <a:rPr lang="en-US" sz="1200" dirty="0">
                <a:solidFill>
                  <a:srgbClr val="000000"/>
                </a:solidFill>
                <a:latin typeface="Arial" panose="020B0604020202020204" pitchFamily="34" charset="0"/>
              </a:rPr>
              <a:t>CD4/Viral Load</a:t>
            </a:r>
          </a:p>
        </p:txBody>
      </p:sp>
      <p:sp>
        <p:nvSpPr>
          <p:cNvPr id="47" name="Rectangle 46"/>
          <p:cNvSpPr/>
          <p:nvPr/>
        </p:nvSpPr>
        <p:spPr>
          <a:xfrm>
            <a:off x="1803969" y="6082147"/>
            <a:ext cx="8657111" cy="682272"/>
          </a:xfrm>
          <a:prstGeom prst="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r>
              <a:rPr lang="en-US" sz="2000" b="1" dirty="0">
                <a:solidFill>
                  <a:sysClr val="windowText" lastClr="000000"/>
                </a:solidFill>
              </a:rPr>
              <a:t>Peer educator conducts monthly ART adherence counselling, reminds about clinical appointments, escorts back to CTC those clients in need</a:t>
            </a:r>
          </a:p>
        </p:txBody>
      </p:sp>
      <p:sp>
        <p:nvSpPr>
          <p:cNvPr id="48" name="Rectangle 47"/>
          <p:cNvSpPr/>
          <p:nvPr/>
        </p:nvSpPr>
        <p:spPr>
          <a:xfrm>
            <a:off x="8742807" y="5047438"/>
            <a:ext cx="1601635" cy="596297"/>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Pharmacy</a:t>
            </a:r>
          </a:p>
        </p:txBody>
      </p:sp>
      <p:sp>
        <p:nvSpPr>
          <p:cNvPr id="64" name="Rectangle 63"/>
          <p:cNvSpPr/>
          <p:nvPr/>
        </p:nvSpPr>
        <p:spPr>
          <a:xfrm>
            <a:off x="8313094" y="4090950"/>
            <a:ext cx="2031347" cy="67523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M&amp;E room</a:t>
            </a:r>
          </a:p>
        </p:txBody>
      </p:sp>
      <p:pic>
        <p:nvPicPr>
          <p:cNvPr id="65" name="Picture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5788" y="4386181"/>
            <a:ext cx="963231" cy="963231"/>
          </a:xfrm>
          <a:prstGeom prst="rect">
            <a:avLst/>
          </a:prstGeom>
        </p:spPr>
      </p:pic>
      <p:sp>
        <p:nvSpPr>
          <p:cNvPr id="66" name="TextBox 65"/>
          <p:cNvSpPr txBox="1"/>
          <p:nvPr/>
        </p:nvSpPr>
        <p:spPr>
          <a:xfrm>
            <a:off x="4984105" y="5187349"/>
            <a:ext cx="2740146" cy="830997"/>
          </a:xfrm>
          <a:prstGeom prst="rect">
            <a:avLst/>
          </a:prstGeom>
          <a:noFill/>
        </p:spPr>
        <p:txBody>
          <a:bodyPr wrap="square" rtlCol="0">
            <a:spAutoFit/>
          </a:bodyPr>
          <a:lstStyle/>
          <a:p>
            <a:r>
              <a:rPr lang="en-US" sz="1600" b="1" dirty="0"/>
              <a:t>Every 3 months: health care provider carries ARV, INH meds, M&amp;E tools</a:t>
            </a:r>
          </a:p>
        </p:txBody>
      </p:sp>
      <p:sp>
        <p:nvSpPr>
          <p:cNvPr id="72" name="TextBox 71"/>
          <p:cNvSpPr txBox="1"/>
          <p:nvPr/>
        </p:nvSpPr>
        <p:spPr>
          <a:xfrm>
            <a:off x="6002661" y="4358167"/>
            <a:ext cx="1485192" cy="830997"/>
          </a:xfrm>
          <a:prstGeom prst="rect">
            <a:avLst/>
          </a:prstGeom>
          <a:noFill/>
          <a:ln>
            <a:solidFill>
              <a:schemeClr val="tx2"/>
            </a:solidFill>
          </a:ln>
        </p:spPr>
        <p:txBody>
          <a:bodyPr wrap="square" rtlCol="0">
            <a:spAutoFit/>
          </a:bodyPr>
          <a:lstStyle/>
          <a:p>
            <a:r>
              <a:rPr lang="en-US" sz="1600" dirty="0"/>
              <a:t>Data Manager bring reports to “mother” CTC</a:t>
            </a:r>
          </a:p>
        </p:txBody>
      </p:sp>
      <p:sp>
        <p:nvSpPr>
          <p:cNvPr id="79" name="Left Arrow 78"/>
          <p:cNvSpPr/>
          <p:nvPr/>
        </p:nvSpPr>
        <p:spPr>
          <a:xfrm rot="10800000">
            <a:off x="7364571" y="4358165"/>
            <a:ext cx="816384" cy="271547"/>
          </a:xfrm>
          <a:prstGeom prst="lef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8085" y="1069557"/>
            <a:ext cx="528991" cy="1019498"/>
          </a:xfrm>
          <a:prstGeom prst="rect">
            <a:avLst/>
          </a:prstGeom>
        </p:spPr>
      </p:pic>
      <p:pic>
        <p:nvPicPr>
          <p:cNvPr id="81" name="Picture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3887" y="1066786"/>
            <a:ext cx="599731" cy="1022268"/>
          </a:xfrm>
          <a:prstGeom prst="rect">
            <a:avLst/>
          </a:prstGeom>
        </p:spPr>
      </p:pic>
      <p:sp>
        <p:nvSpPr>
          <p:cNvPr id="2" name="TextBox 1"/>
          <p:cNvSpPr txBox="1"/>
          <p:nvPr/>
        </p:nvSpPr>
        <p:spPr>
          <a:xfrm>
            <a:off x="360218" y="5152"/>
            <a:ext cx="11831781" cy="954107"/>
          </a:xfrm>
          <a:prstGeom prst="rect">
            <a:avLst/>
          </a:prstGeom>
          <a:solidFill>
            <a:schemeClr val="bg1"/>
          </a:solidFill>
        </p:spPr>
        <p:txBody>
          <a:bodyPr wrap="square" rtlCol="0">
            <a:spAutoFit/>
          </a:bodyPr>
          <a:lstStyle/>
          <a:p>
            <a:pPr algn="ctr"/>
            <a:r>
              <a:rPr lang="en-US" sz="2800" dirty="0">
                <a:solidFill>
                  <a:schemeClr val="accent1"/>
                </a:solidFill>
                <a:latin typeface="Arial Black" panose="020B0A04020102020204" pitchFamily="34" charset="0"/>
              </a:rPr>
              <a:t>SOAR Study: Community-Based ART Initiation for FSW </a:t>
            </a:r>
          </a:p>
          <a:p>
            <a:pPr algn="ctr"/>
            <a:r>
              <a:rPr lang="en-US" sz="2800" dirty="0">
                <a:solidFill>
                  <a:schemeClr val="accent1"/>
                </a:solidFill>
                <a:latin typeface="Arial Black" panose="020B0A04020102020204" pitchFamily="34" charset="0"/>
              </a:rPr>
              <a:t>in the Sauti Service Delivery Platform</a:t>
            </a:r>
          </a:p>
        </p:txBody>
      </p:sp>
      <p:sp>
        <p:nvSpPr>
          <p:cNvPr id="50" name="Oval 49"/>
          <p:cNvSpPr/>
          <p:nvPr/>
        </p:nvSpPr>
        <p:spPr>
          <a:xfrm>
            <a:off x="3571000" y="3162317"/>
            <a:ext cx="2065261" cy="1162528"/>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ART service by nurse and clinician</a:t>
            </a:r>
          </a:p>
        </p:txBody>
      </p:sp>
      <p:sp>
        <p:nvSpPr>
          <p:cNvPr id="3" name="Bent Arrow 2"/>
          <p:cNvSpPr/>
          <p:nvPr/>
        </p:nvSpPr>
        <p:spPr>
          <a:xfrm rot="16200000">
            <a:off x="4242874" y="4659022"/>
            <a:ext cx="1015435" cy="46703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4" name="Curved Connector 13"/>
          <p:cNvCxnSpPr>
            <a:stCxn id="42" idx="3"/>
            <a:endCxn id="30" idx="1"/>
          </p:cNvCxnSpPr>
          <p:nvPr/>
        </p:nvCxnSpPr>
        <p:spPr>
          <a:xfrm>
            <a:off x="7489597" y="3247614"/>
            <a:ext cx="691359" cy="239989"/>
          </a:xfrm>
          <a:prstGeom prst="curvedConnector3">
            <a:avLst/>
          </a:prstGeom>
          <a:ln w="57150">
            <a:solidFill>
              <a:schemeClr val="accent4"/>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541543" y="1066787"/>
            <a:ext cx="3149421" cy="1015663"/>
          </a:xfrm>
          <a:prstGeom prst="rect">
            <a:avLst/>
          </a:prstGeom>
        </p:spPr>
        <p:txBody>
          <a:bodyPr wrap="square">
            <a:spAutoFit/>
          </a:bodyPr>
          <a:lstStyle/>
          <a:p>
            <a:r>
              <a:rPr lang="en-US" sz="2000" b="1" dirty="0">
                <a:solidFill>
                  <a:schemeClr val="bg1"/>
                </a:solidFill>
              </a:rPr>
              <a:t>Sauti peer educators mobilize FSW to access HTS and community ART</a:t>
            </a:r>
          </a:p>
        </p:txBody>
      </p:sp>
      <p:sp>
        <p:nvSpPr>
          <p:cNvPr id="56" name="Left Arrow 55"/>
          <p:cNvSpPr/>
          <p:nvPr/>
        </p:nvSpPr>
        <p:spPr>
          <a:xfrm rot="10800000">
            <a:off x="7724251" y="5173280"/>
            <a:ext cx="886418" cy="226975"/>
          </a:xfrm>
          <a:prstGeom prst="lef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6216" y="2375799"/>
            <a:ext cx="803837" cy="805179"/>
          </a:xfrm>
          <a:prstGeom prst="rect">
            <a:avLst/>
          </a:prstGeom>
        </p:spPr>
      </p:pic>
    </p:spTree>
    <p:extLst>
      <p:ext uri="{BB962C8B-B14F-4D97-AF65-F5344CB8AC3E}">
        <p14:creationId xmlns:p14="http://schemas.microsoft.com/office/powerpoint/2010/main" val="210601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
            <a:ext cx="12191999" cy="439838"/>
          </a:xfrm>
        </p:spPr>
        <p:txBody>
          <a:bodyPr/>
          <a:lstStyle/>
          <a:p>
            <a:pPr algn="ctr"/>
            <a:r>
              <a:rPr lang="en-US" sz="2800" dirty="0"/>
              <a:t>SOAR STUDY FINDINGS &amp; EXPERIENCES DURING &amp; AFTER THE STUDY PERIOD</a:t>
            </a:r>
          </a:p>
        </p:txBody>
      </p:sp>
      <p:graphicFrame>
        <p:nvGraphicFramePr>
          <p:cNvPr id="4" name="Chart 3"/>
          <p:cNvGraphicFramePr>
            <a:graphicFrameLocks/>
          </p:cNvGraphicFramePr>
          <p:nvPr>
            <p:extLst>
              <p:ext uri="{D42A27DB-BD31-4B8C-83A1-F6EECF244321}">
                <p14:modId xmlns:p14="http://schemas.microsoft.com/office/powerpoint/2010/main" val="586242387"/>
              </p:ext>
            </p:extLst>
          </p:nvPr>
        </p:nvGraphicFramePr>
        <p:xfrm>
          <a:off x="164071" y="761077"/>
          <a:ext cx="5894806" cy="27311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extLst>
              <p:ext uri="{D42A27DB-BD31-4B8C-83A1-F6EECF244321}">
                <p14:modId xmlns:p14="http://schemas.microsoft.com/office/powerpoint/2010/main" val="3742461239"/>
              </p:ext>
            </p:extLst>
          </p:nvPr>
        </p:nvGraphicFramePr>
        <p:xfrm>
          <a:off x="164071" y="3782971"/>
          <a:ext cx="5894806" cy="3017520"/>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2"/>
          <p:cNvSpPr/>
          <p:nvPr/>
        </p:nvSpPr>
        <p:spPr>
          <a:xfrm>
            <a:off x="6667500" y="686393"/>
            <a:ext cx="5289150" cy="5816977"/>
          </a:xfrm>
          <a:prstGeom prst="rect">
            <a:avLst/>
          </a:prstGeom>
        </p:spPr>
        <p:txBody>
          <a:bodyPr wrap="square">
            <a:spAutoFit/>
          </a:bodyPr>
          <a:lstStyle/>
          <a:p>
            <a:pPr marL="285750" indent="-285750">
              <a:spcBef>
                <a:spcPts val="1800"/>
              </a:spcBef>
              <a:buFont typeface="Arial" panose="020B0604020202020204" pitchFamily="34" charset="0"/>
              <a:buChar char="•"/>
            </a:pPr>
            <a:r>
              <a:rPr lang="en-US" sz="2400" dirty="0">
                <a:solidFill>
                  <a:schemeClr val="accent1"/>
                </a:solidFill>
              </a:rPr>
              <a:t>Excellent buy in by local government authorities (LGAs) and </a:t>
            </a:r>
            <a:r>
              <a:rPr lang="en-US" sz="2400" dirty="0" err="1">
                <a:solidFill>
                  <a:schemeClr val="accent1"/>
                </a:solidFill>
              </a:rPr>
              <a:t>GoT</a:t>
            </a:r>
            <a:r>
              <a:rPr lang="en-US" sz="2400" dirty="0">
                <a:solidFill>
                  <a:schemeClr val="accent1"/>
                </a:solidFill>
              </a:rPr>
              <a:t> CTC healthcare providers</a:t>
            </a:r>
          </a:p>
          <a:p>
            <a:pPr marL="800100" lvl="1" indent="-342900">
              <a:spcBef>
                <a:spcPts val="1800"/>
              </a:spcBef>
              <a:buFont typeface="Wingdings" panose="05000000000000000000" pitchFamily="2" charset="2"/>
              <a:buChar char="v"/>
            </a:pPr>
            <a:r>
              <a:rPr lang="en-US" sz="2400" dirty="0">
                <a:solidFill>
                  <a:schemeClr val="accent1"/>
                </a:solidFill>
              </a:rPr>
              <a:t>Njombe LGAs requested an extension of the study to FSW sexual partners and children </a:t>
            </a:r>
          </a:p>
          <a:p>
            <a:pPr marL="285750" indent="-285750">
              <a:spcBef>
                <a:spcPts val="1800"/>
              </a:spcBef>
              <a:buFont typeface="Arial" panose="020B0604020202020204" pitchFamily="34" charset="0"/>
              <a:buChar char="•"/>
            </a:pPr>
            <a:r>
              <a:rPr lang="en-US" sz="2400" dirty="0">
                <a:solidFill>
                  <a:schemeClr val="accent1"/>
                </a:solidFill>
              </a:rPr>
              <a:t>High acceptability of community ART services by FSW members</a:t>
            </a:r>
          </a:p>
          <a:p>
            <a:pPr marL="285750" indent="-285750">
              <a:spcBef>
                <a:spcPts val="1800"/>
              </a:spcBef>
              <a:buFont typeface="Arial" panose="020B0604020202020204" pitchFamily="34" charset="0"/>
              <a:buChar char="•"/>
            </a:pPr>
            <a:r>
              <a:rPr lang="en-US" sz="2400" dirty="0">
                <a:solidFill>
                  <a:schemeClr val="accent1"/>
                </a:solidFill>
              </a:rPr>
              <a:t>High retention (97% of all initiated clients completed the 9</a:t>
            </a:r>
            <a:r>
              <a:rPr lang="en-US" sz="2400" baseline="30000" dirty="0">
                <a:solidFill>
                  <a:schemeClr val="accent1"/>
                </a:solidFill>
              </a:rPr>
              <a:t>th</a:t>
            </a:r>
            <a:r>
              <a:rPr lang="en-US" sz="2400" dirty="0">
                <a:solidFill>
                  <a:schemeClr val="accent1"/>
                </a:solidFill>
              </a:rPr>
              <a:t> month visit) </a:t>
            </a:r>
          </a:p>
          <a:p>
            <a:pPr marL="285750" indent="-285750">
              <a:spcBef>
                <a:spcPts val="1800"/>
              </a:spcBef>
              <a:buFont typeface="Arial" panose="020B0604020202020204" pitchFamily="34" charset="0"/>
              <a:buChar char="•"/>
            </a:pPr>
            <a:r>
              <a:rPr lang="en-US" sz="2400" dirty="0">
                <a:solidFill>
                  <a:schemeClr val="accent1"/>
                </a:solidFill>
              </a:rPr>
              <a:t>Systems for sample transportation (for lab testing) and ART supply chain worked well (improvements needed) </a:t>
            </a:r>
          </a:p>
        </p:txBody>
      </p:sp>
      <p:sp>
        <p:nvSpPr>
          <p:cNvPr id="6" name="TextBox 5"/>
          <p:cNvSpPr txBox="1"/>
          <p:nvPr/>
        </p:nvSpPr>
        <p:spPr>
          <a:xfrm>
            <a:off x="164071" y="470318"/>
            <a:ext cx="5894806" cy="369332"/>
          </a:xfrm>
          <a:prstGeom prst="rect">
            <a:avLst/>
          </a:prstGeom>
          <a:noFill/>
        </p:spPr>
        <p:txBody>
          <a:bodyPr wrap="square" rtlCol="0">
            <a:spAutoFit/>
          </a:bodyPr>
          <a:lstStyle/>
          <a:p>
            <a:r>
              <a:rPr lang="en-US" b="1" dirty="0"/>
              <a:t>Cascade of Enrolled FSWs </a:t>
            </a:r>
          </a:p>
        </p:txBody>
      </p:sp>
      <p:sp>
        <p:nvSpPr>
          <p:cNvPr id="7" name="TextBox 6"/>
          <p:cNvSpPr txBox="1"/>
          <p:nvPr/>
        </p:nvSpPr>
        <p:spPr>
          <a:xfrm>
            <a:off x="164071" y="3492212"/>
            <a:ext cx="5894806" cy="369332"/>
          </a:xfrm>
          <a:prstGeom prst="rect">
            <a:avLst/>
          </a:prstGeom>
          <a:noFill/>
        </p:spPr>
        <p:txBody>
          <a:bodyPr wrap="square" rtlCol="0">
            <a:spAutoFit/>
          </a:bodyPr>
          <a:lstStyle/>
          <a:p>
            <a:r>
              <a:rPr lang="en-US" b="1" dirty="0"/>
              <a:t>Clinical Retention of  Enrolled FSW</a:t>
            </a:r>
          </a:p>
        </p:txBody>
      </p:sp>
    </p:spTree>
    <p:extLst>
      <p:ext uri="{BB962C8B-B14F-4D97-AF65-F5344CB8AC3E}">
        <p14:creationId xmlns:p14="http://schemas.microsoft.com/office/powerpoint/2010/main" val="1080970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6858000"/>
          </a:xfrm>
          <a:prstGeom prst="rect">
            <a:avLst/>
          </a:prstGeom>
        </p:spPr>
      </p:pic>
      <p:sp>
        <p:nvSpPr>
          <p:cNvPr id="4" name="TextBox 3"/>
          <p:cNvSpPr txBox="1"/>
          <p:nvPr/>
        </p:nvSpPr>
        <p:spPr>
          <a:xfrm>
            <a:off x="7048500" y="3276885"/>
            <a:ext cx="5130800" cy="2831544"/>
          </a:xfrm>
          <a:prstGeom prst="rect">
            <a:avLst/>
          </a:prstGeom>
          <a:solidFill>
            <a:schemeClr val="accent1">
              <a:lumMod val="50000"/>
            </a:schemeClr>
          </a:solidFill>
        </p:spPr>
        <p:style>
          <a:lnRef idx="1">
            <a:schemeClr val="dk1"/>
          </a:lnRef>
          <a:fillRef idx="2">
            <a:schemeClr val="dk1"/>
          </a:fillRef>
          <a:effectRef idx="1">
            <a:schemeClr val="dk1"/>
          </a:effectRef>
          <a:fontRef idx="minor">
            <a:schemeClr val="dk1"/>
          </a:fontRef>
        </p:style>
        <p:txBody>
          <a:bodyPr wrap="square" rtlCol="0">
            <a:spAutoFit/>
          </a:bodyPr>
          <a:lstStyle/>
          <a:p>
            <a:pPr marL="285750" indent="-285750">
              <a:spcBef>
                <a:spcPts val="1200"/>
              </a:spcBef>
              <a:buFont typeface="Arial" panose="020B0604020202020204" pitchFamily="34" charset="0"/>
              <a:buChar char="•"/>
            </a:pPr>
            <a:r>
              <a:rPr lang="en-US" sz="2400" b="1" dirty="0">
                <a:solidFill>
                  <a:schemeClr val="bg1"/>
                </a:solidFill>
              </a:rPr>
              <a:t>SOAR – Sauti collaboration improved project staff’s capacity and systems for delivering community/outreach ART to stable clients </a:t>
            </a:r>
          </a:p>
          <a:p>
            <a:pPr marL="800100" lvl="1" indent="-342900">
              <a:spcBef>
                <a:spcPts val="1200"/>
              </a:spcBef>
              <a:buFont typeface="Wingdings" panose="05000000000000000000" pitchFamily="2" charset="2"/>
              <a:buChar char="Ø"/>
            </a:pPr>
            <a:r>
              <a:rPr lang="en-US" sz="2400" b="1" dirty="0">
                <a:solidFill>
                  <a:schemeClr val="bg1"/>
                </a:solidFill>
              </a:rPr>
              <a:t>10,226 stable HIV clients currently receiving ART refills at community level  (Sauti-led)</a:t>
            </a:r>
          </a:p>
        </p:txBody>
      </p:sp>
    </p:spTree>
    <p:extLst>
      <p:ext uri="{BB962C8B-B14F-4D97-AF65-F5344CB8AC3E}">
        <p14:creationId xmlns:p14="http://schemas.microsoft.com/office/powerpoint/2010/main" val="4273467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520" y="0"/>
            <a:ext cx="11899900" cy="762000"/>
          </a:xfrm>
        </p:spPr>
        <p:txBody>
          <a:bodyPr/>
          <a:lstStyle/>
          <a:p>
            <a:pPr algn="ctr"/>
            <a:r>
              <a:rPr lang="en-US" sz="3200" dirty="0"/>
              <a:t>TRANSITIONING STUDY CLIENTS TO COMMUNITY ART OUTREACH</a:t>
            </a:r>
          </a:p>
        </p:txBody>
      </p:sp>
      <p:graphicFrame>
        <p:nvGraphicFramePr>
          <p:cNvPr id="4" name="Chart 3"/>
          <p:cNvGraphicFramePr>
            <a:graphicFrameLocks/>
          </p:cNvGraphicFramePr>
          <p:nvPr>
            <p:extLst>
              <p:ext uri="{D42A27DB-BD31-4B8C-83A1-F6EECF244321}">
                <p14:modId xmlns:p14="http://schemas.microsoft.com/office/powerpoint/2010/main" val="28284544"/>
              </p:ext>
            </p:extLst>
          </p:nvPr>
        </p:nvGraphicFramePr>
        <p:xfrm>
          <a:off x="237489" y="620933"/>
          <a:ext cx="11760200" cy="3976467"/>
        </p:xfrm>
        <a:graphic>
          <a:graphicData uri="http://schemas.openxmlformats.org/drawingml/2006/chart">
            <c:chart xmlns:c="http://schemas.openxmlformats.org/drawingml/2006/chart" xmlns:r="http://schemas.openxmlformats.org/officeDocument/2006/relationships" r:id="rId2"/>
          </a:graphicData>
        </a:graphic>
      </p:graphicFrame>
      <p:sp>
        <p:nvSpPr>
          <p:cNvPr id="6" name="Up Arrow Callout 5"/>
          <p:cNvSpPr/>
          <p:nvPr/>
        </p:nvSpPr>
        <p:spPr>
          <a:xfrm>
            <a:off x="3705728" y="4235116"/>
            <a:ext cx="4748463" cy="2584784"/>
          </a:xfrm>
          <a:prstGeom prst="upArrowCallout">
            <a:avLst>
              <a:gd name="adj1" fmla="val 7017"/>
              <a:gd name="adj2" fmla="val 13121"/>
              <a:gd name="adj3" fmla="val 25000"/>
              <a:gd name="adj4" fmla="val 714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dirty="0">
                <a:solidFill>
                  <a:schemeClr val="bg1"/>
                </a:solidFill>
              </a:rPr>
              <a:t>48 non-Sauti SNU by end of the study</a:t>
            </a:r>
          </a:p>
          <a:p>
            <a:pPr marL="285750" indent="-285750">
              <a:buFont typeface="Arial" panose="020B0604020202020204" pitchFamily="34" charset="0"/>
              <a:buChar char="•"/>
            </a:pPr>
            <a:r>
              <a:rPr lang="en-US" b="1" dirty="0">
                <a:solidFill>
                  <a:schemeClr val="bg1"/>
                </a:solidFill>
              </a:rPr>
              <a:t>20 got pregnant </a:t>
            </a:r>
          </a:p>
          <a:p>
            <a:pPr marL="285750" indent="-285750">
              <a:buFont typeface="Arial" panose="020B0604020202020204" pitchFamily="34" charset="0"/>
              <a:buChar char="•"/>
            </a:pPr>
            <a:r>
              <a:rPr lang="en-US" b="1" dirty="0">
                <a:solidFill>
                  <a:schemeClr val="bg1"/>
                </a:solidFill>
              </a:rPr>
              <a:t>37 had higher HVL (&gt;=1000)</a:t>
            </a:r>
          </a:p>
          <a:p>
            <a:pPr marL="285750" indent="-285750">
              <a:buFont typeface="Arial" panose="020B0604020202020204" pitchFamily="34" charset="0"/>
              <a:buChar char="•"/>
            </a:pPr>
            <a:r>
              <a:rPr lang="en-US" b="1" dirty="0">
                <a:solidFill>
                  <a:schemeClr val="bg1"/>
                </a:solidFill>
              </a:rPr>
              <a:t>31 Moved out from study SNUs</a:t>
            </a:r>
          </a:p>
          <a:p>
            <a:pPr marL="285750" indent="-285750">
              <a:buFont typeface="Arial" panose="020B0604020202020204" pitchFamily="34" charset="0"/>
              <a:buChar char="•"/>
            </a:pPr>
            <a:r>
              <a:rPr lang="en-US" b="1" dirty="0">
                <a:solidFill>
                  <a:schemeClr val="bg1"/>
                </a:solidFill>
              </a:rPr>
              <a:t>16 waiting for  HVL results </a:t>
            </a:r>
          </a:p>
          <a:p>
            <a:pPr marL="285750" indent="-285750">
              <a:buFont typeface="Arial" panose="020B0604020202020204" pitchFamily="34" charset="0"/>
              <a:buChar char="•"/>
            </a:pPr>
            <a:r>
              <a:rPr lang="en-US" b="1" dirty="0">
                <a:solidFill>
                  <a:schemeClr val="bg1"/>
                </a:solidFill>
              </a:rPr>
              <a:t>1 had TB  </a:t>
            </a:r>
            <a:endParaRPr lang="en-US" dirty="0">
              <a:solidFill>
                <a:schemeClr val="bg1"/>
              </a:solidFill>
            </a:endParaRPr>
          </a:p>
        </p:txBody>
      </p:sp>
    </p:spTree>
    <p:extLst>
      <p:ext uri="{BB962C8B-B14F-4D97-AF65-F5344CB8AC3E}">
        <p14:creationId xmlns:p14="http://schemas.microsoft.com/office/powerpoint/2010/main" val="348387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00" y="0"/>
            <a:ext cx="12295850" cy="1112838"/>
          </a:xfrm>
        </p:spPr>
        <p:txBody>
          <a:bodyPr/>
          <a:lstStyle/>
          <a:p>
            <a:pPr algn="ctr"/>
            <a:r>
              <a:rPr lang="en-US" sz="2800" dirty="0"/>
              <a:t>FINDINGS FROM SOAR STUDY CONTRIBUTED TO ART POLICY CHANGES</a:t>
            </a:r>
          </a:p>
        </p:txBody>
      </p:sp>
      <p:graphicFrame>
        <p:nvGraphicFramePr>
          <p:cNvPr id="3" name="Diagram 2"/>
          <p:cNvGraphicFramePr/>
          <p:nvPr/>
        </p:nvGraphicFramePr>
        <p:xfrm>
          <a:off x="1907457" y="117521"/>
          <a:ext cx="10205883" cy="2398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4276957418"/>
              </p:ext>
            </p:extLst>
          </p:nvPr>
        </p:nvGraphicFramePr>
        <p:xfrm>
          <a:off x="29500" y="2054941"/>
          <a:ext cx="11651219" cy="2807111"/>
        </p:xfrm>
        <a:graphic>
          <a:graphicData uri="http://schemas.openxmlformats.org/drawingml/2006/table">
            <a:tbl>
              <a:tblPr firstRow="1" bandRow="1">
                <a:tableStyleId>{C083E6E3-FA7D-4D7B-A595-EF9225AFEA82}</a:tableStyleId>
              </a:tblPr>
              <a:tblGrid>
                <a:gridCol w="2741402">
                  <a:extLst>
                    <a:ext uri="{9D8B030D-6E8A-4147-A177-3AD203B41FA5}">
                      <a16:colId xmlns:a16="http://schemas.microsoft.com/office/drawing/2014/main" val="1900643215"/>
                    </a:ext>
                  </a:extLst>
                </a:gridCol>
                <a:gridCol w="746616">
                  <a:extLst>
                    <a:ext uri="{9D8B030D-6E8A-4147-A177-3AD203B41FA5}">
                      <a16:colId xmlns:a16="http://schemas.microsoft.com/office/drawing/2014/main" val="2099501924"/>
                    </a:ext>
                  </a:extLst>
                </a:gridCol>
                <a:gridCol w="208280">
                  <a:extLst>
                    <a:ext uri="{9D8B030D-6E8A-4147-A177-3AD203B41FA5}">
                      <a16:colId xmlns:a16="http://schemas.microsoft.com/office/drawing/2014/main" val="1385628573"/>
                    </a:ext>
                  </a:extLst>
                </a:gridCol>
                <a:gridCol w="1859004">
                  <a:extLst>
                    <a:ext uri="{9D8B030D-6E8A-4147-A177-3AD203B41FA5}">
                      <a16:colId xmlns:a16="http://schemas.microsoft.com/office/drawing/2014/main" val="2143758508"/>
                    </a:ext>
                  </a:extLst>
                </a:gridCol>
                <a:gridCol w="208280">
                  <a:extLst>
                    <a:ext uri="{9D8B030D-6E8A-4147-A177-3AD203B41FA5}">
                      <a16:colId xmlns:a16="http://schemas.microsoft.com/office/drawing/2014/main" val="2588822370"/>
                    </a:ext>
                  </a:extLst>
                </a:gridCol>
                <a:gridCol w="1731686">
                  <a:extLst>
                    <a:ext uri="{9D8B030D-6E8A-4147-A177-3AD203B41FA5}">
                      <a16:colId xmlns:a16="http://schemas.microsoft.com/office/drawing/2014/main" val="3506292276"/>
                    </a:ext>
                  </a:extLst>
                </a:gridCol>
                <a:gridCol w="208280">
                  <a:extLst>
                    <a:ext uri="{9D8B030D-6E8A-4147-A177-3AD203B41FA5}">
                      <a16:colId xmlns:a16="http://schemas.microsoft.com/office/drawing/2014/main" val="2881658921"/>
                    </a:ext>
                  </a:extLst>
                </a:gridCol>
                <a:gridCol w="1800242">
                  <a:extLst>
                    <a:ext uri="{9D8B030D-6E8A-4147-A177-3AD203B41FA5}">
                      <a16:colId xmlns:a16="http://schemas.microsoft.com/office/drawing/2014/main" val="4189558146"/>
                    </a:ext>
                  </a:extLst>
                </a:gridCol>
                <a:gridCol w="208280">
                  <a:extLst>
                    <a:ext uri="{9D8B030D-6E8A-4147-A177-3AD203B41FA5}">
                      <a16:colId xmlns:a16="http://schemas.microsoft.com/office/drawing/2014/main" val="3700898729"/>
                    </a:ext>
                  </a:extLst>
                </a:gridCol>
                <a:gridCol w="1939149">
                  <a:extLst>
                    <a:ext uri="{9D8B030D-6E8A-4147-A177-3AD203B41FA5}">
                      <a16:colId xmlns:a16="http://schemas.microsoft.com/office/drawing/2014/main" val="568089673"/>
                    </a:ext>
                  </a:extLst>
                </a:gridCol>
              </a:tblGrid>
              <a:tr h="5211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lumMod val="50000"/>
                            </a:schemeClr>
                          </a:solidFill>
                        </a:rPr>
                        <a:t>Differentiated</a:t>
                      </a:r>
                      <a:r>
                        <a:rPr lang="en-US" sz="1400" baseline="0" dirty="0">
                          <a:solidFill>
                            <a:schemeClr val="accent1">
                              <a:lumMod val="50000"/>
                            </a:schemeClr>
                          </a:solidFill>
                        </a:rPr>
                        <a:t> ART Linkage/Treatment Approaches</a:t>
                      </a:r>
                      <a:endParaRPr lang="en-US" sz="1400" dirty="0">
                        <a:solidFill>
                          <a:schemeClr val="accent1">
                            <a:lumMod val="50000"/>
                          </a:schemeClr>
                        </a:solidFill>
                      </a:endParaRPr>
                    </a:p>
                  </a:txBody>
                  <a:tcPr/>
                </a:tc>
                <a:tc gridSpan="9">
                  <a:txBody>
                    <a:bodyPr/>
                    <a:lstStyle/>
                    <a:p>
                      <a:pPr algn="ctr"/>
                      <a:r>
                        <a:rPr lang="en-US" sz="1400" dirty="0">
                          <a:solidFill>
                            <a:schemeClr val="accent3">
                              <a:lumMod val="50000"/>
                            </a:schemeClr>
                          </a:solidFill>
                        </a:rPr>
                        <a:t>|</a:t>
                      </a:r>
                      <a:r>
                        <a:rPr lang="en-US" sz="1400" baseline="0" dirty="0">
                          <a:solidFill>
                            <a:schemeClr val="accent3">
                              <a:lumMod val="50000"/>
                            </a:schemeClr>
                          </a:solidFill>
                        </a:rPr>
                        <a:t> </a:t>
                      </a:r>
                      <a:r>
                        <a:rPr lang="en-US" sz="1400" b="1" kern="1200" dirty="0">
                          <a:solidFill>
                            <a:schemeClr val="accent1">
                              <a:lumMod val="50000"/>
                            </a:schemeClr>
                          </a:solidFill>
                          <a:latin typeface="+mn-lt"/>
                          <a:ea typeface="+mn-ea"/>
                          <a:cs typeface="+mn-cs"/>
                        </a:rPr>
                        <a:t>------------------------------------Sauti Practices in Conformance with National Policies/Guidelines---------------------------------|</a:t>
                      </a:r>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extLst>
                  <a:ext uri="{0D108BD9-81ED-4DB2-BD59-A6C34878D82A}">
                    <a16:rowId xmlns:a16="http://schemas.microsoft.com/office/drawing/2014/main" val="2494196129"/>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rPr>
                        <a:t>Community Testing followed by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rPr>
                        <a:t>Active &amp; Passive Linkage</a:t>
                      </a:r>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4142894383"/>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rPr>
                        <a:t>Community ART Refills/</a:t>
                      </a:r>
                      <a:r>
                        <a:rPr lang="en-US" sz="1200" b="1" dirty="0" err="1">
                          <a:solidFill>
                            <a:schemeClr val="tx1">
                              <a:lumMod val="65000"/>
                              <a:lumOff val="35000"/>
                            </a:schemeClr>
                          </a:solidFill>
                        </a:rPr>
                        <a:t>Outreavh</a:t>
                      </a:r>
                      <a:endParaRPr lang="en-US" sz="1200" b="1" dirty="0">
                        <a:solidFill>
                          <a:schemeClr val="tx1">
                            <a:lumMod val="65000"/>
                            <a:lumOff val="35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rPr>
                        <a:t>(Stable Clients) – Trained</a:t>
                      </a:r>
                      <a:r>
                        <a:rPr lang="en-US" sz="1200" b="1" baseline="0" dirty="0">
                          <a:solidFill>
                            <a:schemeClr val="tx1">
                              <a:lumMod val="65000"/>
                              <a:lumOff val="35000"/>
                            </a:schemeClr>
                          </a:solidFill>
                        </a:rPr>
                        <a:t> Provider</a:t>
                      </a:r>
                      <a:endParaRPr lang="en-US" sz="1200" b="1" dirty="0">
                        <a:solidFill>
                          <a:schemeClr val="tx1">
                            <a:lumMod val="65000"/>
                            <a:lumOff val="35000"/>
                          </a:schemeClr>
                        </a:solidFill>
                      </a:endParaRPr>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349953878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rPr>
                        <a:t>Community ART Refills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rPr>
                        <a:t>(Stable Clients) – Lay</a:t>
                      </a:r>
                      <a:r>
                        <a:rPr lang="en-US" sz="1200" b="1" baseline="0" dirty="0">
                          <a:solidFill>
                            <a:schemeClr val="tx1">
                              <a:lumMod val="65000"/>
                              <a:lumOff val="35000"/>
                            </a:schemeClr>
                          </a:solidFill>
                        </a:rPr>
                        <a:t> Workers/Peers</a:t>
                      </a:r>
                      <a:endParaRPr lang="en-US" sz="1200" b="1" dirty="0">
                        <a:solidFill>
                          <a:schemeClr val="tx1">
                            <a:lumMod val="65000"/>
                            <a:lumOff val="35000"/>
                          </a:schemeClr>
                        </a:solidFill>
                      </a:endParaRPr>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2151443979"/>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rPr>
                        <a:t>Community ART Initiation &amp; Refills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rPr>
                        <a:t>(KVPs)</a:t>
                      </a:r>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8192908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rPr>
                        <a:t>Community Initiation &amp; Refills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rPr>
                        <a:t>(General</a:t>
                      </a:r>
                      <a:r>
                        <a:rPr lang="en-US" sz="1200" b="1" baseline="0" dirty="0">
                          <a:solidFill>
                            <a:schemeClr val="tx1">
                              <a:lumMod val="65000"/>
                              <a:lumOff val="35000"/>
                            </a:schemeClr>
                          </a:solidFill>
                        </a:rPr>
                        <a:t> Population</a:t>
                      </a:r>
                      <a:r>
                        <a:rPr lang="en-US" sz="1200" b="1" dirty="0">
                          <a:solidFill>
                            <a:schemeClr val="tx1">
                              <a:lumMod val="65000"/>
                              <a:lumOff val="35000"/>
                            </a:schemeClr>
                          </a:solidFill>
                        </a:rPr>
                        <a:t>)</a:t>
                      </a:r>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3315165126"/>
                  </a:ext>
                </a:extLst>
              </a:tr>
            </a:tbl>
          </a:graphicData>
        </a:graphic>
      </p:graphicFrame>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6036" y="2613787"/>
            <a:ext cx="432827" cy="380539"/>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7005" y="2613786"/>
            <a:ext cx="432827" cy="380539"/>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98201" y="2613785"/>
            <a:ext cx="432827" cy="380539"/>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7705" y="2613784"/>
            <a:ext cx="432827" cy="380539"/>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37140" y="2613783"/>
            <a:ext cx="432827" cy="380539"/>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1414" y="3061749"/>
            <a:ext cx="415874" cy="383430"/>
          </a:xfrm>
          <a:prstGeom prst="rect">
            <a:avLst/>
          </a:prstGeom>
        </p:spPr>
      </p:pic>
      <p:pic>
        <p:nvPicPr>
          <p:cNvPr id="1026" name="Picture 2" descr="Tokeo la picha la green ligh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37573" y="604093"/>
            <a:ext cx="812801" cy="142526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65719" y="3092177"/>
            <a:ext cx="432827" cy="380539"/>
          </a:xfrm>
          <a:prstGeom prst="rect">
            <a:avLst/>
          </a:prstGeom>
        </p:spPr>
      </p:pic>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37140" y="3061749"/>
            <a:ext cx="432827" cy="380539"/>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1414" y="3970981"/>
            <a:ext cx="415874" cy="383430"/>
          </a:xfrm>
          <a:prstGeom prst="rect">
            <a:avLst/>
          </a:prstGeom>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72476" y="3970981"/>
            <a:ext cx="415874" cy="383430"/>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28420" y="3980813"/>
            <a:ext cx="415874" cy="383430"/>
          </a:xfrm>
          <a:prstGeom prst="rect">
            <a:avLst/>
          </a:prstGeom>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74195" y="3980813"/>
            <a:ext cx="415874" cy="383430"/>
          </a:xfrm>
          <a:prstGeom prst="rect">
            <a:avLst/>
          </a:prstGeom>
        </p:spPr>
      </p:pic>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37139" y="3980813"/>
            <a:ext cx="432827" cy="380539"/>
          </a:xfrm>
          <a:prstGeom prst="rect">
            <a:avLst/>
          </a:prstGeom>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1414" y="4447609"/>
            <a:ext cx="415874" cy="383430"/>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72476" y="4447609"/>
            <a:ext cx="415874" cy="383430"/>
          </a:xfrm>
          <a:prstGeom prst="rect">
            <a:avLst/>
          </a:prstGeom>
        </p:spPr>
      </p:pic>
      <p:pic>
        <p:nvPicPr>
          <p:cNvPr id="38" name="Pictur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15154" y="4467273"/>
            <a:ext cx="415874" cy="383430"/>
          </a:xfrm>
          <a:prstGeom prst="rect">
            <a:avLst/>
          </a:prstGeom>
        </p:spPr>
      </p:pic>
      <p:pic>
        <p:nvPicPr>
          <p:cNvPr id="39" name="Picture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84802" y="4447609"/>
            <a:ext cx="415874" cy="383430"/>
          </a:xfrm>
          <a:prstGeom prst="rect">
            <a:avLst/>
          </a:prstGeom>
        </p:spPr>
      </p:pic>
      <p:pic>
        <p:nvPicPr>
          <p:cNvPr id="40" name="Picture 3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37139" y="4456768"/>
            <a:ext cx="415874" cy="380480"/>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75268" y="3057168"/>
            <a:ext cx="415874" cy="383430"/>
          </a:xfrm>
          <a:prstGeom prst="rect">
            <a:avLst/>
          </a:prstGeom>
        </p:spPr>
      </p:pic>
      <p:pic>
        <p:nvPicPr>
          <p:cNvPr id="42" name="Picture 4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6164" y="3533445"/>
            <a:ext cx="415874" cy="383430"/>
          </a:xfrm>
          <a:prstGeom prst="rect">
            <a:avLst/>
          </a:prstGeom>
        </p:spPr>
      </p:pic>
      <p:pic>
        <p:nvPicPr>
          <p:cNvPr id="43" name="Picture 4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87226" y="3533445"/>
            <a:ext cx="415874" cy="383430"/>
          </a:xfrm>
          <a:prstGeom prst="rect">
            <a:avLst/>
          </a:prstGeom>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27128" y="3543277"/>
            <a:ext cx="415874" cy="383430"/>
          </a:xfrm>
          <a:prstGeom prst="rect">
            <a:avLst/>
          </a:prstGeom>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88945" y="3543277"/>
            <a:ext cx="415874" cy="383430"/>
          </a:xfrm>
          <a:prstGeom prst="rect">
            <a:avLst/>
          </a:prstGeom>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4092" y="3530011"/>
            <a:ext cx="415874" cy="383430"/>
          </a:xfrm>
          <a:prstGeom prst="rect">
            <a:avLst/>
          </a:prstGeom>
        </p:spPr>
      </p:pic>
      <p:graphicFrame>
        <p:nvGraphicFramePr>
          <p:cNvPr id="47" name="Table 46"/>
          <p:cNvGraphicFramePr>
            <a:graphicFrameLocks noGrp="1"/>
          </p:cNvGraphicFramePr>
          <p:nvPr>
            <p:extLst>
              <p:ext uri="{D42A27DB-BD31-4B8C-83A1-F6EECF244321}">
                <p14:modId xmlns:p14="http://schemas.microsoft.com/office/powerpoint/2010/main" val="3789214601"/>
              </p:ext>
            </p:extLst>
          </p:nvPr>
        </p:nvGraphicFramePr>
        <p:xfrm>
          <a:off x="29500" y="5109371"/>
          <a:ext cx="11651219" cy="914400"/>
        </p:xfrm>
        <a:graphic>
          <a:graphicData uri="http://schemas.openxmlformats.org/drawingml/2006/table">
            <a:tbl>
              <a:tblPr firstRow="1" bandRow="1">
                <a:tableStyleId>{C083E6E3-FA7D-4D7B-A595-EF9225AFEA82}</a:tableStyleId>
              </a:tblPr>
              <a:tblGrid>
                <a:gridCol w="2741402">
                  <a:extLst>
                    <a:ext uri="{9D8B030D-6E8A-4147-A177-3AD203B41FA5}">
                      <a16:colId xmlns:a16="http://schemas.microsoft.com/office/drawing/2014/main" val="1900643215"/>
                    </a:ext>
                  </a:extLst>
                </a:gridCol>
                <a:gridCol w="746616">
                  <a:extLst>
                    <a:ext uri="{9D8B030D-6E8A-4147-A177-3AD203B41FA5}">
                      <a16:colId xmlns:a16="http://schemas.microsoft.com/office/drawing/2014/main" val="2099501924"/>
                    </a:ext>
                  </a:extLst>
                </a:gridCol>
                <a:gridCol w="208280">
                  <a:extLst>
                    <a:ext uri="{9D8B030D-6E8A-4147-A177-3AD203B41FA5}">
                      <a16:colId xmlns:a16="http://schemas.microsoft.com/office/drawing/2014/main" val="1385628573"/>
                    </a:ext>
                  </a:extLst>
                </a:gridCol>
                <a:gridCol w="1859004">
                  <a:extLst>
                    <a:ext uri="{9D8B030D-6E8A-4147-A177-3AD203B41FA5}">
                      <a16:colId xmlns:a16="http://schemas.microsoft.com/office/drawing/2014/main" val="2143758508"/>
                    </a:ext>
                  </a:extLst>
                </a:gridCol>
                <a:gridCol w="208280">
                  <a:extLst>
                    <a:ext uri="{9D8B030D-6E8A-4147-A177-3AD203B41FA5}">
                      <a16:colId xmlns:a16="http://schemas.microsoft.com/office/drawing/2014/main" val="2588822370"/>
                    </a:ext>
                  </a:extLst>
                </a:gridCol>
                <a:gridCol w="1731686">
                  <a:extLst>
                    <a:ext uri="{9D8B030D-6E8A-4147-A177-3AD203B41FA5}">
                      <a16:colId xmlns:a16="http://schemas.microsoft.com/office/drawing/2014/main" val="3506292276"/>
                    </a:ext>
                  </a:extLst>
                </a:gridCol>
                <a:gridCol w="208280">
                  <a:extLst>
                    <a:ext uri="{9D8B030D-6E8A-4147-A177-3AD203B41FA5}">
                      <a16:colId xmlns:a16="http://schemas.microsoft.com/office/drawing/2014/main" val="2881658921"/>
                    </a:ext>
                  </a:extLst>
                </a:gridCol>
                <a:gridCol w="1800242">
                  <a:extLst>
                    <a:ext uri="{9D8B030D-6E8A-4147-A177-3AD203B41FA5}">
                      <a16:colId xmlns:a16="http://schemas.microsoft.com/office/drawing/2014/main" val="4189558146"/>
                    </a:ext>
                  </a:extLst>
                </a:gridCol>
                <a:gridCol w="208280">
                  <a:extLst>
                    <a:ext uri="{9D8B030D-6E8A-4147-A177-3AD203B41FA5}">
                      <a16:colId xmlns:a16="http://schemas.microsoft.com/office/drawing/2014/main" val="3700898729"/>
                    </a:ext>
                  </a:extLst>
                </a:gridCol>
                <a:gridCol w="1939149">
                  <a:extLst>
                    <a:ext uri="{9D8B030D-6E8A-4147-A177-3AD203B41FA5}">
                      <a16:colId xmlns:a16="http://schemas.microsoft.com/office/drawing/2014/main" val="568089673"/>
                    </a:ext>
                  </a:extLst>
                </a:gridCol>
              </a:tblGrid>
              <a:tr h="210774">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2494196129"/>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70C0"/>
                          </a:solidFill>
                          <a:latin typeface="+mn-lt"/>
                          <a:ea typeface="+mn-ea"/>
                          <a:cs typeface="+mn-cs"/>
                        </a:rPr>
                        <a:t>SOAR FSW Comm ART Study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70C0"/>
                          </a:solidFill>
                          <a:latin typeface="+mn-lt"/>
                          <a:ea typeface="+mn-ea"/>
                          <a:cs typeface="+mn-cs"/>
                        </a:rPr>
                        <a:t> (Initiation &amp; refills in the community by trained Providers)</a:t>
                      </a:r>
                    </a:p>
                  </a:txBody>
                  <a:tcPr>
                    <a:solidFill>
                      <a:schemeClr val="accent6">
                        <a:lumMod val="20000"/>
                        <a:lumOff val="80000"/>
                        <a:alpha val="20000"/>
                      </a:schemeClr>
                    </a:solidFill>
                  </a:tcPr>
                </a:tc>
                <a:tc>
                  <a:txBody>
                    <a:bodyPr/>
                    <a:lstStyle/>
                    <a:p>
                      <a:r>
                        <a:rPr lang="en-US" sz="1200" dirty="0"/>
                        <a:t>-----</a:t>
                      </a:r>
                    </a:p>
                  </a:txBody>
                  <a:tcPr>
                    <a:solidFill>
                      <a:schemeClr val="accent6">
                        <a:lumMod val="20000"/>
                        <a:lumOff val="80000"/>
                        <a:alpha val="20000"/>
                      </a:schemeClr>
                    </a:solidFill>
                  </a:tcPr>
                </a:tc>
                <a:tc>
                  <a:txBody>
                    <a:bodyPr/>
                    <a:lstStyle/>
                    <a:p>
                      <a:endParaRPr lang="en-US" sz="1200" dirty="0"/>
                    </a:p>
                  </a:txBody>
                  <a:tcPr>
                    <a:solidFill>
                      <a:schemeClr val="accent6">
                        <a:lumMod val="20000"/>
                        <a:lumOff val="80000"/>
                        <a:alpha val="20000"/>
                      </a:schemeClr>
                    </a:solidFill>
                  </a:tcPr>
                </a:tc>
                <a:tc>
                  <a:txBody>
                    <a:bodyPr/>
                    <a:lstStyle/>
                    <a:p>
                      <a:r>
                        <a:rPr lang="en-US" sz="1200" dirty="0"/>
                        <a:t>                            ------</a:t>
                      </a:r>
                    </a:p>
                  </a:txBody>
                  <a:tcPr>
                    <a:solidFill>
                      <a:schemeClr val="accent6">
                        <a:lumMod val="20000"/>
                        <a:lumOff val="80000"/>
                        <a:alpha val="20000"/>
                      </a:schemeClr>
                    </a:solidFill>
                  </a:tcPr>
                </a:tc>
                <a:tc>
                  <a:txBody>
                    <a:bodyPr/>
                    <a:lstStyle/>
                    <a:p>
                      <a:endParaRPr lang="en-US" sz="1200" dirty="0"/>
                    </a:p>
                  </a:txBody>
                  <a:tcPr>
                    <a:solidFill>
                      <a:schemeClr val="accent6">
                        <a:lumMod val="20000"/>
                        <a:lumOff val="80000"/>
                        <a:alpha val="20000"/>
                      </a:schemeClr>
                    </a:solidFill>
                  </a:tcPr>
                </a:tc>
                <a:tc>
                  <a:txBody>
                    <a:bodyPr/>
                    <a:lstStyle/>
                    <a:p>
                      <a:endParaRPr lang="en-US" sz="1200" dirty="0"/>
                    </a:p>
                  </a:txBody>
                  <a:tcPr>
                    <a:solidFill>
                      <a:schemeClr val="accent6">
                        <a:lumMod val="20000"/>
                        <a:lumOff val="80000"/>
                        <a:alpha val="20000"/>
                      </a:schemeClr>
                    </a:solidFill>
                  </a:tcPr>
                </a:tc>
                <a:tc>
                  <a:txBody>
                    <a:bodyPr/>
                    <a:lstStyle/>
                    <a:p>
                      <a:endParaRPr lang="en-US" sz="1200" dirty="0"/>
                    </a:p>
                  </a:txBody>
                  <a:tcPr>
                    <a:solidFill>
                      <a:schemeClr val="accent6">
                        <a:lumMod val="20000"/>
                        <a:lumOff val="80000"/>
                        <a:alpha val="20000"/>
                      </a:schemeClr>
                    </a:solidFill>
                  </a:tcPr>
                </a:tc>
                <a:tc>
                  <a:txBody>
                    <a:bodyPr/>
                    <a:lstStyle/>
                    <a:p>
                      <a:endParaRPr lang="en-US" sz="1200" dirty="0"/>
                    </a:p>
                  </a:txBody>
                  <a:tcPr>
                    <a:solidFill>
                      <a:schemeClr val="accent6">
                        <a:lumMod val="20000"/>
                        <a:lumOff val="80000"/>
                        <a:alpha val="20000"/>
                      </a:schemeClr>
                    </a:solidFill>
                  </a:tcPr>
                </a:tc>
                <a:tc>
                  <a:txBody>
                    <a:bodyPr/>
                    <a:lstStyle/>
                    <a:p>
                      <a:endParaRPr lang="en-US" sz="1200" dirty="0"/>
                    </a:p>
                  </a:txBody>
                  <a:tcPr>
                    <a:solidFill>
                      <a:schemeClr val="accent6">
                        <a:lumMod val="20000"/>
                        <a:lumOff val="80000"/>
                        <a:alpha val="20000"/>
                      </a:schemeClr>
                    </a:solidFill>
                  </a:tcPr>
                </a:tc>
                <a:tc>
                  <a:txBody>
                    <a:bodyPr/>
                    <a:lstStyle/>
                    <a:p>
                      <a:endParaRPr lang="en-US" sz="1200" dirty="0"/>
                    </a:p>
                  </a:txBody>
                  <a:tcPr>
                    <a:solidFill>
                      <a:schemeClr val="accent6">
                        <a:lumMod val="20000"/>
                        <a:lumOff val="80000"/>
                        <a:alpha val="20000"/>
                      </a:schemeClr>
                    </a:solidFill>
                  </a:tcPr>
                </a:tc>
                <a:extLst>
                  <a:ext uri="{0D108BD9-81ED-4DB2-BD59-A6C34878D82A}">
                    <a16:rowId xmlns:a16="http://schemas.microsoft.com/office/drawing/2014/main" val="4142894383"/>
                  </a:ext>
                </a:extLst>
              </a:tr>
            </a:tbl>
          </a:graphicData>
        </a:graphic>
      </p:graphicFrame>
      <p:pic>
        <p:nvPicPr>
          <p:cNvPr id="48" name="Picture 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14642" y="5492258"/>
            <a:ext cx="432827" cy="380539"/>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03278" y="5518437"/>
            <a:ext cx="432827" cy="380539"/>
          </a:xfrm>
          <a:prstGeom prst="rect">
            <a:avLst/>
          </a:prstGeom>
        </p:spPr>
      </p:pic>
      <p:pic>
        <p:nvPicPr>
          <p:cNvPr id="50" name="Picture 4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31761" y="5508037"/>
            <a:ext cx="432827" cy="380539"/>
          </a:xfrm>
          <a:prstGeom prst="rect">
            <a:avLst/>
          </a:prstGeom>
        </p:spPr>
      </p:pic>
      <p:sp>
        <p:nvSpPr>
          <p:cNvPr id="51" name="Oval 50"/>
          <p:cNvSpPr/>
          <p:nvPr/>
        </p:nvSpPr>
        <p:spPr>
          <a:xfrm>
            <a:off x="8610107" y="3050844"/>
            <a:ext cx="743442" cy="431424"/>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p:cNvSpPr/>
          <p:nvPr/>
        </p:nvSpPr>
        <p:spPr>
          <a:xfrm>
            <a:off x="10573355" y="3010100"/>
            <a:ext cx="743442" cy="431424"/>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p:cNvSpPr/>
          <p:nvPr/>
        </p:nvSpPr>
        <p:spPr>
          <a:xfrm>
            <a:off x="10564878" y="3925870"/>
            <a:ext cx="743442" cy="431424"/>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p:nvPr/>
        </p:nvSpPr>
        <p:spPr>
          <a:xfrm>
            <a:off x="10606442" y="4424638"/>
            <a:ext cx="743442" cy="431424"/>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15154" y="3086854"/>
            <a:ext cx="415874" cy="383430"/>
          </a:xfrm>
          <a:prstGeom prst="rect">
            <a:avLst/>
          </a:prstGeom>
        </p:spPr>
      </p:pic>
      <p:sp>
        <p:nvSpPr>
          <p:cNvPr id="4" name="TextBox 3"/>
          <p:cNvSpPr txBox="1"/>
          <p:nvPr/>
        </p:nvSpPr>
        <p:spPr>
          <a:xfrm>
            <a:off x="9334518" y="3105294"/>
            <a:ext cx="634118" cy="307777"/>
          </a:xfrm>
          <a:prstGeom prst="rect">
            <a:avLst/>
          </a:prstGeom>
          <a:noFill/>
        </p:spPr>
        <p:txBody>
          <a:bodyPr wrap="square" rtlCol="0">
            <a:spAutoFit/>
          </a:bodyPr>
          <a:lstStyle/>
          <a:p>
            <a:r>
              <a:rPr lang="en-US" sz="1400" dirty="0">
                <a:solidFill>
                  <a:srgbClr val="0070C0"/>
                </a:solidFill>
              </a:rPr>
              <a:t>New</a:t>
            </a:r>
          </a:p>
        </p:txBody>
      </p:sp>
      <p:sp>
        <p:nvSpPr>
          <p:cNvPr id="57" name="TextBox 56"/>
          <p:cNvSpPr txBox="1"/>
          <p:nvPr/>
        </p:nvSpPr>
        <p:spPr>
          <a:xfrm>
            <a:off x="11287398" y="3112343"/>
            <a:ext cx="634118" cy="307777"/>
          </a:xfrm>
          <a:prstGeom prst="rect">
            <a:avLst/>
          </a:prstGeom>
          <a:noFill/>
        </p:spPr>
        <p:txBody>
          <a:bodyPr wrap="square" rtlCol="0">
            <a:spAutoFit/>
          </a:bodyPr>
          <a:lstStyle/>
          <a:p>
            <a:r>
              <a:rPr lang="en-US" sz="1400" dirty="0">
                <a:solidFill>
                  <a:srgbClr val="0070C0"/>
                </a:solidFill>
              </a:rPr>
              <a:t>New</a:t>
            </a:r>
          </a:p>
        </p:txBody>
      </p:sp>
      <p:sp>
        <p:nvSpPr>
          <p:cNvPr id="58" name="TextBox 57"/>
          <p:cNvSpPr txBox="1"/>
          <p:nvPr/>
        </p:nvSpPr>
        <p:spPr>
          <a:xfrm>
            <a:off x="11287398" y="4001037"/>
            <a:ext cx="634118" cy="307777"/>
          </a:xfrm>
          <a:prstGeom prst="rect">
            <a:avLst/>
          </a:prstGeom>
          <a:noFill/>
        </p:spPr>
        <p:txBody>
          <a:bodyPr wrap="square" rtlCol="0">
            <a:spAutoFit/>
          </a:bodyPr>
          <a:lstStyle/>
          <a:p>
            <a:r>
              <a:rPr lang="en-US" sz="1400" dirty="0">
                <a:solidFill>
                  <a:srgbClr val="0070C0"/>
                </a:solidFill>
              </a:rPr>
              <a:t>New</a:t>
            </a:r>
          </a:p>
        </p:txBody>
      </p:sp>
      <p:sp>
        <p:nvSpPr>
          <p:cNvPr id="59" name="TextBox 58"/>
          <p:cNvSpPr txBox="1"/>
          <p:nvPr/>
        </p:nvSpPr>
        <p:spPr>
          <a:xfrm>
            <a:off x="11295662" y="4393587"/>
            <a:ext cx="1194758" cy="523220"/>
          </a:xfrm>
          <a:prstGeom prst="rect">
            <a:avLst/>
          </a:prstGeom>
          <a:noFill/>
        </p:spPr>
        <p:txBody>
          <a:bodyPr wrap="square" rtlCol="0">
            <a:spAutoFit/>
          </a:bodyPr>
          <a:lstStyle/>
          <a:p>
            <a:r>
              <a:rPr lang="en-US" sz="1400" dirty="0">
                <a:solidFill>
                  <a:srgbClr val="0070C0"/>
                </a:solidFill>
              </a:rPr>
              <a:t>Under discussion</a:t>
            </a:r>
          </a:p>
        </p:txBody>
      </p:sp>
      <p:sp>
        <p:nvSpPr>
          <p:cNvPr id="63" name="TextBox 62"/>
          <p:cNvSpPr txBox="1"/>
          <p:nvPr/>
        </p:nvSpPr>
        <p:spPr>
          <a:xfrm>
            <a:off x="29500" y="6446226"/>
            <a:ext cx="11049000" cy="338554"/>
          </a:xfrm>
          <a:prstGeom prst="rect">
            <a:avLst/>
          </a:prstGeom>
          <a:noFill/>
        </p:spPr>
        <p:txBody>
          <a:bodyPr wrap="square" rtlCol="0">
            <a:spAutoFit/>
          </a:bodyPr>
          <a:lstStyle/>
          <a:p>
            <a:pPr algn="ctr"/>
            <a:r>
              <a:rPr lang="en-US" sz="1600" dirty="0">
                <a:solidFill>
                  <a:schemeClr val="bg1">
                    <a:lumMod val="50000"/>
                  </a:schemeClr>
                </a:solidFill>
              </a:rPr>
              <a:t>*With the introduction of multi-month scripting, peer-led community ART refills are no longer a priority </a:t>
            </a:r>
          </a:p>
        </p:txBody>
      </p:sp>
    </p:spTree>
    <p:extLst>
      <p:ext uri="{BB962C8B-B14F-4D97-AF65-F5344CB8AC3E}">
        <p14:creationId xmlns:p14="http://schemas.microsoft.com/office/powerpoint/2010/main" val="304659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3" grpId="0" animBg="1"/>
      <p:bldP spid="54" grpId="0" animBg="1"/>
      <p:bldP spid="55" grpId="0" animBg="1"/>
      <p:bldP spid="4" grpId="0"/>
      <p:bldP spid="57" grpId="0"/>
      <p:bldP spid="58" grpId="0"/>
      <p:bldP spid="59" grpId="0"/>
    </p:bldLst>
  </p:timing>
</p:sld>
</file>

<file path=ppt/theme/theme1.xml><?xml version="1.0" encoding="utf-8"?>
<a:theme xmlns:a="http://schemas.openxmlformats.org/drawingml/2006/main" name="Theme with Subtitles">
  <a:themeElements>
    <a:clrScheme name="Jhpiego">
      <a:dk1>
        <a:sysClr val="windowText" lastClr="000000"/>
      </a:dk1>
      <a:lt1>
        <a:sysClr val="window" lastClr="FFFFFF"/>
      </a:lt1>
      <a:dk2>
        <a:srgbClr val="55565A"/>
      </a:dk2>
      <a:lt2>
        <a:srgbClr val="CBD5D4"/>
      </a:lt2>
      <a:accent1>
        <a:srgbClr val="00667D"/>
      </a:accent1>
      <a:accent2>
        <a:srgbClr val="26CAD3"/>
      </a:accent2>
      <a:accent3>
        <a:srgbClr val="6F9395"/>
      </a:accent3>
      <a:accent4>
        <a:srgbClr val="00AA88"/>
      </a:accent4>
      <a:accent5>
        <a:srgbClr val="DBC637"/>
      </a:accent5>
      <a:accent6>
        <a:srgbClr val="B19E33"/>
      </a:accent6>
      <a:hlink>
        <a:srgbClr val="00667D"/>
      </a:hlink>
      <a:folHlink>
        <a:srgbClr val="26CAD3"/>
      </a:folHlink>
    </a:clrScheme>
    <a:fontScheme name="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hpigeo Template 16-9 FINAL.potx" id="{EB78CDE8-5296-4003-8A0E-985B75917A2C}" vid="{3807981C-5BEA-4AF9-9E4A-03D34E977150}"/>
    </a:ext>
  </a:extLst>
</a:theme>
</file>

<file path=ppt/theme/theme2.xml><?xml version="1.0" encoding="utf-8"?>
<a:theme xmlns:a="http://schemas.openxmlformats.org/drawingml/2006/main" name="Jhpiego Theme Option 2">
  <a:themeElements>
    <a:clrScheme name="Jhpiego">
      <a:dk1>
        <a:sysClr val="windowText" lastClr="000000"/>
      </a:dk1>
      <a:lt1>
        <a:sysClr val="window" lastClr="FFFFFF"/>
      </a:lt1>
      <a:dk2>
        <a:srgbClr val="55565A"/>
      </a:dk2>
      <a:lt2>
        <a:srgbClr val="CBD5D4"/>
      </a:lt2>
      <a:accent1>
        <a:srgbClr val="00667D"/>
      </a:accent1>
      <a:accent2>
        <a:srgbClr val="26CAD3"/>
      </a:accent2>
      <a:accent3>
        <a:srgbClr val="6F9395"/>
      </a:accent3>
      <a:accent4>
        <a:srgbClr val="BE0065"/>
      </a:accent4>
      <a:accent5>
        <a:srgbClr val="0087CD"/>
      </a:accent5>
      <a:accent6>
        <a:srgbClr val="00AA88"/>
      </a:accent6>
      <a:hlink>
        <a:srgbClr val="00667D"/>
      </a:hlink>
      <a:folHlink>
        <a:srgbClr val="26CAD3"/>
      </a:folHlink>
    </a:clrScheme>
    <a:fontScheme name="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hpigeo Template 16-9 FINAL.potx" id="{EB78CDE8-5296-4003-8A0E-985B75917A2C}" vid="{148CBAA8-2528-4EE2-9833-96F1B139709A}"/>
    </a:ext>
  </a:extLst>
</a:theme>
</file>

<file path=ppt/theme/theme3.xml><?xml version="1.0" encoding="utf-8"?>
<a:theme xmlns:a="http://schemas.openxmlformats.org/drawingml/2006/main" name="1_Jhpiego Theme">
  <a:themeElements>
    <a:clrScheme name="Jhpiego">
      <a:dk1>
        <a:sysClr val="windowText" lastClr="000000"/>
      </a:dk1>
      <a:lt1>
        <a:sysClr val="window" lastClr="FFFFFF"/>
      </a:lt1>
      <a:dk2>
        <a:srgbClr val="55565A"/>
      </a:dk2>
      <a:lt2>
        <a:srgbClr val="CBD5D4"/>
      </a:lt2>
      <a:accent1>
        <a:srgbClr val="00667D"/>
      </a:accent1>
      <a:accent2>
        <a:srgbClr val="26CAD3"/>
      </a:accent2>
      <a:accent3>
        <a:srgbClr val="6F9395"/>
      </a:accent3>
      <a:accent4>
        <a:srgbClr val="BE0065"/>
      </a:accent4>
      <a:accent5>
        <a:srgbClr val="0087CD"/>
      </a:accent5>
      <a:accent6>
        <a:srgbClr val="00AA88"/>
      </a:accent6>
      <a:hlink>
        <a:srgbClr val="00667D"/>
      </a:hlink>
      <a:folHlink>
        <a:srgbClr val="26CAD3"/>
      </a:folHlink>
    </a:clrScheme>
    <a:fontScheme name="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hpigeo Template 16-9 FINAL.potx" id="{EB78CDE8-5296-4003-8A0E-985B75917A2C}" vid="{383AE3A0-CC86-4D2A-81CC-05F53AE2A81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02f2d2da-ffc4-463b-9a1e-6a6e71400308">7SFV5XJW4RRQ-953-2316</_dlc_DocId>
    <_dlc_DocIdUrl xmlns="02f2d2da-ffc4-463b-9a1e-6a6e71400308">
      <Url>https://my.jhpiego.org/geco/_layouts/DocIdRedir.aspx?ID=7SFV5XJW4RRQ-953-2316</Url>
      <Description>7SFV5XJW4RRQ-953-2316</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0FCF5DFEB91A6409522D46C0FC44C3A" ma:contentTypeVersion="0" ma:contentTypeDescription="Create a new document." ma:contentTypeScope="" ma:versionID="0d7d1a946f60f5068447ac547ab963a4">
  <xsd:schema xmlns:xsd="http://www.w3.org/2001/XMLSchema" xmlns:xs="http://www.w3.org/2001/XMLSchema" xmlns:p="http://schemas.microsoft.com/office/2006/metadata/properties" xmlns:ns2="02f2d2da-ffc4-463b-9a1e-6a6e71400308" targetNamespace="http://schemas.microsoft.com/office/2006/metadata/properties" ma:root="true" ma:fieldsID="dddccaa4cae650a96b6800af9e4f0448" ns2:_="">
    <xsd:import namespace="02f2d2da-ffc4-463b-9a1e-6a6e71400308"/>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f2d2da-ffc4-463b-9a1e-6a6e7140030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093C49-B658-4A52-A002-AA3217047F25}">
  <ds:schemaRefs>
    <ds:schemaRef ds:uri="http://schemas.microsoft.com/office/2006/metadata/properties"/>
    <ds:schemaRef ds:uri="http://schemas.microsoft.com/office/infopath/2007/PartnerControls"/>
    <ds:schemaRef ds:uri="02f2d2da-ffc4-463b-9a1e-6a6e71400308"/>
  </ds:schemaRefs>
</ds:datastoreItem>
</file>

<file path=customXml/itemProps2.xml><?xml version="1.0" encoding="utf-8"?>
<ds:datastoreItem xmlns:ds="http://schemas.openxmlformats.org/officeDocument/2006/customXml" ds:itemID="{0A891B35-0406-46E4-9F9D-6B87A621BD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f2d2da-ffc4-463b-9a1e-6a6e714003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F0D87C-C2AA-44B4-BC10-570394DBEC5F}">
  <ds:schemaRefs>
    <ds:schemaRef ds:uri="http://schemas.microsoft.com/sharepoint/events"/>
  </ds:schemaRefs>
</ds:datastoreItem>
</file>

<file path=customXml/itemProps4.xml><?xml version="1.0" encoding="utf-8"?>
<ds:datastoreItem xmlns:ds="http://schemas.openxmlformats.org/officeDocument/2006/customXml" ds:itemID="{E3096E44-2A1A-4B4A-99BA-A646D0CAFC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Jhpiego Template-widescreen (2)</Template>
  <TotalTime>8589</TotalTime>
  <Words>2347</Words>
  <Application>Microsoft Office PowerPoint</Application>
  <PresentationFormat>Widescreen</PresentationFormat>
  <Paragraphs>257</Paragraphs>
  <Slides>12</Slides>
  <Notes>10</Notes>
  <HiddenSlides>0</HiddenSlides>
  <MMClips>0</MMClips>
  <ScaleCrop>false</ScaleCrop>
  <HeadingPairs>
    <vt:vector size="4" baseType="variant">
      <vt:variant>
        <vt:lpstr>Theme</vt:lpstr>
      </vt:variant>
      <vt:variant>
        <vt:i4>3</vt:i4>
      </vt:variant>
      <vt:variant>
        <vt:lpstr>Slide Titles</vt:lpstr>
      </vt:variant>
      <vt:variant>
        <vt:i4>12</vt:i4>
      </vt:variant>
    </vt:vector>
  </HeadingPairs>
  <TitlesOfParts>
    <vt:vector size="15" baseType="lpstr">
      <vt:lpstr>Theme with Subtitles</vt:lpstr>
      <vt:lpstr>Jhpiego Theme Option 2</vt:lpstr>
      <vt:lpstr>1_Jhpiego Theme</vt:lpstr>
      <vt:lpstr>Using evidence to influence programs: Sauti Project experience</vt:lpstr>
      <vt:lpstr>PowerPoint Presentation</vt:lpstr>
      <vt:lpstr>Sauti’s Service Delivery Model</vt:lpstr>
      <vt:lpstr>Practices for ART Initiation &amp; Refilling within the Sauti Platform</vt:lpstr>
      <vt:lpstr>PowerPoint Presentation</vt:lpstr>
      <vt:lpstr>SOAR STUDY FINDINGS &amp; EXPERIENCES DURING &amp; AFTER THE STUDY PERIOD</vt:lpstr>
      <vt:lpstr>PowerPoint Presentation</vt:lpstr>
      <vt:lpstr>TRANSITIONING STUDY CLIENTS TO COMMUNITY ART OUTREACH</vt:lpstr>
      <vt:lpstr>FINDINGS FROM SOAR STUDY CONTRIBUTED TO ART POLICY CHANGES</vt:lpstr>
      <vt:lpstr>SOAR’S CONTRIBUTION TO COMMUNITY ART PROGRAMMING &amp; POLICY CHANGE</vt:lpstr>
      <vt:lpstr>PowerPoint Presentation</vt:lpstr>
      <vt:lpstr>LESSONS LEARNED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Albert Komba</dc:creator>
  <cp:lastModifiedBy>Sherry Hutchinson</cp:lastModifiedBy>
  <cp:revision>175</cp:revision>
  <dcterms:created xsi:type="dcterms:W3CDTF">2017-10-31T02:18:45Z</dcterms:created>
  <dcterms:modified xsi:type="dcterms:W3CDTF">2019-07-21T17:15:40Z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0x01010030FCF5DFEB91A6409522D46C0FC44C3A</vt:lpwstr>
  </property>
  <property fmtid="{D5CDD505-2E9C-101B-9397-08002B2CF9AE}" pid="3" name="_dlc_DocIdItemGuid">
    <vt:lpwstr>c7133997-0936-45a9-8209-67e598f244ae</vt:lpwstr>
  </property>
</Properties>
</file>