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4" r:id="rId9"/>
    <p:sldId id="262" r:id="rId10"/>
    <p:sldId id="263" r:id="rId11"/>
    <p:sldId id="260" r:id="rId12"/>
    <p:sldId id="272" r:id="rId13"/>
    <p:sldId id="261" r:id="rId14"/>
    <p:sldId id="269" r:id="rId15"/>
    <p:sldId id="273" r:id="rId16"/>
    <p:sldId id="266" r:id="rId17"/>
    <p:sldId id="267" r:id="rId18"/>
    <p:sldId id="271" r:id="rId19"/>
    <p:sldId id="268"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Ayala" initials="GA" lastIdx="0" clrIdx="0">
    <p:extLst>
      <p:ext uri="{19B8F6BF-5375-455C-9EA6-DF929625EA0E}">
        <p15:presenceInfo xmlns:p15="http://schemas.microsoft.com/office/powerpoint/2012/main" userId="George Aya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432AB7-96A0-4485-A6F7-FB0F209128CF}" v="3608" dt="2019-07-23T17:09:22.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Ayala" userId="09118c99-b9b6-455f-a338-6cc1a337b1f5" providerId="ADAL" clId="{A4432AB7-96A0-4485-A6F7-FB0F209128CF}"/>
    <pc:docChg chg="undo custSel mod addSld delSld modSld sldOrd">
      <pc:chgData name="George Ayala" userId="09118c99-b9b6-455f-a338-6cc1a337b1f5" providerId="ADAL" clId="{A4432AB7-96A0-4485-A6F7-FB0F209128CF}" dt="2019-07-23T17:09:22.048" v="3603" actId="1076"/>
      <pc:docMkLst>
        <pc:docMk/>
      </pc:docMkLst>
      <pc:sldChg chg="addSp delSp modSp mod setBg setClrOvrMap delDesignElem">
        <pc:chgData name="George Ayala" userId="09118c99-b9b6-455f-a338-6cc1a337b1f5" providerId="ADAL" clId="{A4432AB7-96A0-4485-A6F7-FB0F209128CF}" dt="2019-07-18T17:47:09.538" v="2466"/>
        <pc:sldMkLst>
          <pc:docMk/>
          <pc:sldMk cId="1367403171" sldId="256"/>
        </pc:sldMkLst>
        <pc:spChg chg="mod">
          <ac:chgData name="George Ayala" userId="09118c99-b9b6-455f-a338-6cc1a337b1f5" providerId="ADAL" clId="{A4432AB7-96A0-4485-A6F7-FB0F209128CF}" dt="2019-07-18T15:27:09.367" v="1515" actId="14100"/>
          <ac:spMkLst>
            <pc:docMk/>
            <pc:sldMk cId="1367403171" sldId="256"/>
            <ac:spMk id="2" creationId="{2D2C44C8-808A-4B5A-AF01-76DE2564CC8B}"/>
          </ac:spMkLst>
        </pc:spChg>
        <pc:spChg chg="mod">
          <ac:chgData name="George Ayala" userId="09118c99-b9b6-455f-a338-6cc1a337b1f5" providerId="ADAL" clId="{A4432AB7-96A0-4485-A6F7-FB0F209128CF}" dt="2019-07-18T15:26:44.387" v="1511" actId="1076"/>
          <ac:spMkLst>
            <pc:docMk/>
            <pc:sldMk cId="1367403171" sldId="256"/>
            <ac:spMk id="3" creationId="{56220E2C-DD29-47AF-8F11-65A6A870FFE1}"/>
          </ac:spMkLst>
        </pc:spChg>
        <pc:spChg chg="add del">
          <ac:chgData name="George Ayala" userId="09118c99-b9b6-455f-a338-6cc1a337b1f5" providerId="ADAL" clId="{A4432AB7-96A0-4485-A6F7-FB0F209128CF}" dt="2019-07-18T15:15:22.977" v="1272" actId="26606"/>
          <ac:spMkLst>
            <pc:docMk/>
            <pc:sldMk cId="1367403171" sldId="256"/>
            <ac:spMk id="10" creationId="{1DB7C82F-AB7E-4F0C-B829-FA1B9C415180}"/>
          </ac:spMkLst>
        </pc:spChg>
        <pc:spChg chg="add del">
          <ac:chgData name="George Ayala" userId="09118c99-b9b6-455f-a338-6cc1a337b1f5" providerId="ADAL" clId="{A4432AB7-96A0-4485-A6F7-FB0F209128CF}" dt="2019-07-18T15:16:07.140" v="1276" actId="26606"/>
          <ac:spMkLst>
            <pc:docMk/>
            <pc:sldMk cId="1367403171" sldId="256"/>
            <ac:spMk id="12" creationId="{71B2258F-86CA-4D4D-8270-BC05FCDEBFB3}"/>
          </ac:spMkLst>
        </pc:spChg>
        <pc:spChg chg="add del">
          <ac:chgData name="George Ayala" userId="09118c99-b9b6-455f-a338-6cc1a337b1f5" providerId="ADAL" clId="{A4432AB7-96A0-4485-A6F7-FB0F209128CF}" dt="2019-07-18T17:47:09.538" v="2466"/>
          <ac:spMkLst>
            <pc:docMk/>
            <pc:sldMk cId="1367403171" sldId="256"/>
            <ac:spMk id="22" creationId="{71B2258F-86CA-4D4D-8270-BC05FCDEBFB3}"/>
          </ac:spMkLst>
        </pc:spChg>
        <pc:picChg chg="add del mod">
          <ac:chgData name="George Ayala" userId="09118c99-b9b6-455f-a338-6cc1a337b1f5" providerId="ADAL" clId="{A4432AB7-96A0-4485-A6F7-FB0F209128CF}" dt="2019-07-18T15:15:25.866" v="1273"/>
          <ac:picMkLst>
            <pc:docMk/>
            <pc:sldMk cId="1367403171" sldId="256"/>
            <ac:picMk id="5" creationId="{38AD6330-8CAF-4650-981A-DC28777FE557}"/>
          </ac:picMkLst>
        </pc:picChg>
        <pc:picChg chg="add del mod ord">
          <ac:chgData name="George Ayala" userId="09118c99-b9b6-455f-a338-6cc1a337b1f5" providerId="ADAL" clId="{A4432AB7-96A0-4485-A6F7-FB0F209128CF}" dt="2019-07-18T15:16:09.095" v="1277"/>
          <ac:picMkLst>
            <pc:docMk/>
            <pc:sldMk cId="1367403171" sldId="256"/>
            <ac:picMk id="7" creationId="{E33EA132-12AB-48CC-8614-9EDAE38987E4}"/>
          </ac:picMkLst>
        </pc:picChg>
        <pc:picChg chg="add del mod">
          <ac:chgData name="George Ayala" userId="09118c99-b9b6-455f-a338-6cc1a337b1f5" providerId="ADAL" clId="{A4432AB7-96A0-4485-A6F7-FB0F209128CF}" dt="2019-07-18T15:17:16.942" v="1287"/>
          <ac:picMkLst>
            <pc:docMk/>
            <pc:sldMk cId="1367403171" sldId="256"/>
            <ac:picMk id="9" creationId="{C68B8CDC-BB68-4E3E-B766-F1F5F01DD20E}"/>
          </ac:picMkLst>
        </pc:picChg>
        <pc:picChg chg="add del mod">
          <ac:chgData name="George Ayala" userId="09118c99-b9b6-455f-a338-6cc1a337b1f5" providerId="ADAL" clId="{A4432AB7-96A0-4485-A6F7-FB0F209128CF}" dt="2019-07-18T15:21:59.297" v="1373"/>
          <ac:picMkLst>
            <pc:docMk/>
            <pc:sldMk cId="1367403171" sldId="256"/>
            <ac:picMk id="13" creationId="{B232519E-A401-4621-BDD1-F981B6E84F9D}"/>
          </ac:picMkLst>
        </pc:picChg>
        <pc:picChg chg="add del mod ord">
          <ac:chgData name="George Ayala" userId="09118c99-b9b6-455f-a338-6cc1a337b1f5" providerId="ADAL" clId="{A4432AB7-96A0-4485-A6F7-FB0F209128CF}" dt="2019-07-18T15:24:24.711" v="1495" actId="478"/>
          <ac:picMkLst>
            <pc:docMk/>
            <pc:sldMk cId="1367403171" sldId="256"/>
            <ac:picMk id="15" creationId="{DDE14E11-5667-4BE6-8F86-DCCB0AB4D196}"/>
          </ac:picMkLst>
        </pc:picChg>
        <pc:picChg chg="add mod ord">
          <ac:chgData name="George Ayala" userId="09118c99-b9b6-455f-a338-6cc1a337b1f5" providerId="ADAL" clId="{A4432AB7-96A0-4485-A6F7-FB0F209128CF}" dt="2019-07-18T15:25:22.565" v="1497" actId="26606"/>
          <ac:picMkLst>
            <pc:docMk/>
            <pc:sldMk cId="1367403171" sldId="256"/>
            <ac:picMk id="17" creationId="{68A4180B-84DD-4386-88B2-A33E8AB38372}"/>
          </ac:picMkLst>
        </pc:picChg>
      </pc:sldChg>
      <pc:sldChg chg="addSp modSp mod setBg setClrOvrMap">
        <pc:chgData name="George Ayala" userId="09118c99-b9b6-455f-a338-6cc1a337b1f5" providerId="ADAL" clId="{A4432AB7-96A0-4485-A6F7-FB0F209128CF}" dt="2019-07-23T16:36:54.453" v="2492" actId="12"/>
        <pc:sldMkLst>
          <pc:docMk/>
          <pc:sldMk cId="3144059601" sldId="257"/>
        </pc:sldMkLst>
        <pc:spChg chg="mod">
          <ac:chgData name="George Ayala" userId="09118c99-b9b6-455f-a338-6cc1a337b1f5" providerId="ADAL" clId="{A4432AB7-96A0-4485-A6F7-FB0F209128CF}" dt="2019-07-18T15:28:47.388" v="1519" actId="2711"/>
          <ac:spMkLst>
            <pc:docMk/>
            <pc:sldMk cId="3144059601" sldId="257"/>
            <ac:spMk id="2" creationId="{3CF0673E-37D3-446F-B240-AA63644FFB7A}"/>
          </ac:spMkLst>
        </pc:spChg>
        <pc:spChg chg="mod ord">
          <ac:chgData name="George Ayala" userId="09118c99-b9b6-455f-a338-6cc1a337b1f5" providerId="ADAL" clId="{A4432AB7-96A0-4485-A6F7-FB0F209128CF}" dt="2019-07-23T16:36:54.453" v="2492" actId="12"/>
          <ac:spMkLst>
            <pc:docMk/>
            <pc:sldMk cId="3144059601" sldId="257"/>
            <ac:spMk id="3" creationId="{618EDA42-31C0-4F55-A3A2-1AEF3FED739B}"/>
          </ac:spMkLst>
        </pc:spChg>
        <pc:picChg chg="add mod">
          <ac:chgData name="George Ayala" userId="09118c99-b9b6-455f-a338-6cc1a337b1f5" providerId="ADAL" clId="{A4432AB7-96A0-4485-A6F7-FB0F209128CF}" dt="2019-07-18T15:28:31.842" v="1517" actId="26606"/>
          <ac:picMkLst>
            <pc:docMk/>
            <pc:sldMk cId="3144059601" sldId="257"/>
            <ac:picMk id="5" creationId="{749D6BD2-302B-4E55-A6DC-49F2387A0717}"/>
          </ac:picMkLst>
        </pc:picChg>
      </pc:sldChg>
      <pc:sldChg chg="modSp">
        <pc:chgData name="George Ayala" userId="09118c99-b9b6-455f-a338-6cc1a337b1f5" providerId="ADAL" clId="{A4432AB7-96A0-4485-A6F7-FB0F209128CF}" dt="2019-07-18T15:30:48.785" v="1533" actId="20577"/>
        <pc:sldMkLst>
          <pc:docMk/>
          <pc:sldMk cId="4272564221" sldId="258"/>
        </pc:sldMkLst>
        <pc:spChg chg="mod">
          <ac:chgData name="George Ayala" userId="09118c99-b9b6-455f-a338-6cc1a337b1f5" providerId="ADAL" clId="{A4432AB7-96A0-4485-A6F7-FB0F209128CF}" dt="2019-07-18T15:29:24.333" v="1523" actId="20577"/>
          <ac:spMkLst>
            <pc:docMk/>
            <pc:sldMk cId="4272564221" sldId="258"/>
            <ac:spMk id="2" creationId="{36128A44-115C-46A3-AB22-0A86C162EAA9}"/>
          </ac:spMkLst>
        </pc:spChg>
        <pc:spChg chg="mod">
          <ac:chgData name="George Ayala" userId="09118c99-b9b6-455f-a338-6cc1a337b1f5" providerId="ADAL" clId="{A4432AB7-96A0-4485-A6F7-FB0F209128CF}" dt="2019-07-18T15:30:48.785" v="1533" actId="20577"/>
          <ac:spMkLst>
            <pc:docMk/>
            <pc:sldMk cId="4272564221" sldId="258"/>
            <ac:spMk id="3" creationId="{93929FF5-F829-4EF9-A599-A4855B20F3E9}"/>
          </ac:spMkLst>
        </pc:spChg>
        <pc:graphicFrameChg chg="mod">
          <ac:chgData name="George Ayala" userId="09118c99-b9b6-455f-a338-6cc1a337b1f5" providerId="ADAL" clId="{A4432AB7-96A0-4485-A6F7-FB0F209128CF}" dt="2019-07-18T15:29:40.061" v="1524" actId="1076"/>
          <ac:graphicFrameMkLst>
            <pc:docMk/>
            <pc:sldMk cId="4272564221" sldId="258"/>
            <ac:graphicFrameMk id="5" creationId="{6F499AA4-F8F4-4DF5-AFC6-0FE22C46FE86}"/>
          </ac:graphicFrameMkLst>
        </pc:graphicFrameChg>
      </pc:sldChg>
      <pc:sldChg chg="modSp">
        <pc:chgData name="George Ayala" userId="09118c99-b9b6-455f-a338-6cc1a337b1f5" providerId="ADAL" clId="{A4432AB7-96A0-4485-A6F7-FB0F209128CF}" dt="2019-07-18T15:31:47.402" v="1539" actId="948"/>
        <pc:sldMkLst>
          <pc:docMk/>
          <pc:sldMk cId="1631397499" sldId="259"/>
        </pc:sldMkLst>
        <pc:spChg chg="mod">
          <ac:chgData name="George Ayala" userId="09118c99-b9b6-455f-a338-6cc1a337b1f5" providerId="ADAL" clId="{A4432AB7-96A0-4485-A6F7-FB0F209128CF}" dt="2019-07-18T15:31:13.622" v="1535" actId="2711"/>
          <ac:spMkLst>
            <pc:docMk/>
            <pc:sldMk cId="1631397499" sldId="259"/>
            <ac:spMk id="2" creationId="{41BBD762-E78B-410D-B0A2-690FAAED2094}"/>
          </ac:spMkLst>
        </pc:spChg>
        <pc:spChg chg="mod">
          <ac:chgData name="George Ayala" userId="09118c99-b9b6-455f-a338-6cc1a337b1f5" providerId="ADAL" clId="{A4432AB7-96A0-4485-A6F7-FB0F209128CF}" dt="2019-07-18T15:31:47.402" v="1539" actId="948"/>
          <ac:spMkLst>
            <pc:docMk/>
            <pc:sldMk cId="1631397499" sldId="259"/>
            <ac:spMk id="3" creationId="{FF686E71-8CDD-46C6-BC51-52580355C54A}"/>
          </ac:spMkLst>
        </pc:spChg>
      </pc:sldChg>
      <pc:sldChg chg="addSp delSp modSp mod setBg setClrOvrMap delDesignElem">
        <pc:chgData name="George Ayala" userId="09118c99-b9b6-455f-a338-6cc1a337b1f5" providerId="ADAL" clId="{A4432AB7-96A0-4485-A6F7-FB0F209128CF}" dt="2019-07-23T16:47:24.774" v="2911" actId="27636"/>
        <pc:sldMkLst>
          <pc:docMk/>
          <pc:sldMk cId="910619201" sldId="260"/>
        </pc:sldMkLst>
        <pc:spChg chg="mod">
          <ac:chgData name="George Ayala" userId="09118c99-b9b6-455f-a338-6cc1a337b1f5" providerId="ADAL" clId="{A4432AB7-96A0-4485-A6F7-FB0F209128CF}" dt="2019-07-18T17:45:48.995" v="2456" actId="26606"/>
          <ac:spMkLst>
            <pc:docMk/>
            <pc:sldMk cId="910619201" sldId="260"/>
            <ac:spMk id="2" creationId="{5AC6498B-FB55-4789-8921-40A8EBE2DDB1}"/>
          </ac:spMkLst>
        </pc:spChg>
        <pc:spChg chg="mod">
          <ac:chgData name="George Ayala" userId="09118c99-b9b6-455f-a338-6cc1a337b1f5" providerId="ADAL" clId="{A4432AB7-96A0-4485-A6F7-FB0F209128CF}" dt="2019-07-23T16:47:24.774" v="2911" actId="27636"/>
          <ac:spMkLst>
            <pc:docMk/>
            <pc:sldMk cId="910619201" sldId="260"/>
            <ac:spMk id="3" creationId="{E8140839-EBA7-45B8-818B-491D7C6A524D}"/>
          </ac:spMkLst>
        </pc:spChg>
        <pc:spChg chg="add del">
          <ac:chgData name="George Ayala" userId="09118c99-b9b6-455f-a338-6cc1a337b1f5" providerId="ADAL" clId="{A4432AB7-96A0-4485-A6F7-FB0F209128CF}" dt="2019-07-18T17:47:09.538" v="2466"/>
          <ac:spMkLst>
            <pc:docMk/>
            <pc:sldMk cId="910619201" sldId="260"/>
            <ac:spMk id="8" creationId="{EA67B5B4-3A24-436E-B663-1B2EBFF8A0CD}"/>
          </ac:spMkLst>
        </pc:spChg>
        <pc:spChg chg="add del">
          <ac:chgData name="George Ayala" userId="09118c99-b9b6-455f-a338-6cc1a337b1f5" providerId="ADAL" clId="{A4432AB7-96A0-4485-A6F7-FB0F209128CF}" dt="2019-07-18T17:47:09.538" v="2466"/>
          <ac:spMkLst>
            <pc:docMk/>
            <pc:sldMk cId="910619201" sldId="260"/>
            <ac:spMk id="10" creationId="{987FDF89-C993-41F4-A1B8-DBAFF16008A9}"/>
          </ac:spMkLst>
        </pc:spChg>
        <pc:spChg chg="add del">
          <ac:chgData name="George Ayala" userId="09118c99-b9b6-455f-a338-6cc1a337b1f5" providerId="ADAL" clId="{A4432AB7-96A0-4485-A6F7-FB0F209128CF}" dt="2019-07-18T17:47:09.538" v="2466"/>
          <ac:spMkLst>
            <pc:docMk/>
            <pc:sldMk cId="910619201" sldId="260"/>
            <ac:spMk id="12" creationId="{64E585EA-75FD-4025-8270-F66A58A15CDA}"/>
          </ac:spMkLst>
        </pc:spChg>
      </pc:sldChg>
      <pc:sldChg chg="modSp">
        <pc:chgData name="George Ayala" userId="09118c99-b9b6-455f-a338-6cc1a337b1f5" providerId="ADAL" clId="{A4432AB7-96A0-4485-A6F7-FB0F209128CF}" dt="2019-07-23T16:49:55.337" v="2979" actId="20577"/>
        <pc:sldMkLst>
          <pc:docMk/>
          <pc:sldMk cId="65908465" sldId="261"/>
        </pc:sldMkLst>
        <pc:spChg chg="mod">
          <ac:chgData name="George Ayala" userId="09118c99-b9b6-455f-a338-6cc1a337b1f5" providerId="ADAL" clId="{A4432AB7-96A0-4485-A6F7-FB0F209128CF}" dt="2019-07-18T15:41:16.998" v="1614" actId="2711"/>
          <ac:spMkLst>
            <pc:docMk/>
            <pc:sldMk cId="65908465" sldId="261"/>
            <ac:spMk id="2" creationId="{7EA02D65-4E51-451F-9D41-858302C04EBF}"/>
          </ac:spMkLst>
        </pc:spChg>
        <pc:spChg chg="mod">
          <ac:chgData name="George Ayala" userId="09118c99-b9b6-455f-a338-6cc1a337b1f5" providerId="ADAL" clId="{A4432AB7-96A0-4485-A6F7-FB0F209128CF}" dt="2019-07-18T15:43:09.180" v="1713" actId="115"/>
          <ac:spMkLst>
            <pc:docMk/>
            <pc:sldMk cId="65908465" sldId="261"/>
            <ac:spMk id="8" creationId="{ACE607EA-D9DA-4E3B-954C-56A9AC7F5B60}"/>
          </ac:spMkLst>
        </pc:spChg>
        <pc:spChg chg="mod">
          <ac:chgData name="George Ayala" userId="09118c99-b9b6-455f-a338-6cc1a337b1f5" providerId="ADAL" clId="{A4432AB7-96A0-4485-A6F7-FB0F209128CF}" dt="2019-07-18T15:42:29.694" v="1703" actId="27636"/>
          <ac:spMkLst>
            <pc:docMk/>
            <pc:sldMk cId="65908465" sldId="261"/>
            <ac:spMk id="9" creationId="{AF9608FD-921D-4725-95A9-3B89649F6D2A}"/>
          </ac:spMkLst>
        </pc:spChg>
        <pc:spChg chg="mod">
          <ac:chgData name="George Ayala" userId="09118c99-b9b6-455f-a338-6cc1a337b1f5" providerId="ADAL" clId="{A4432AB7-96A0-4485-A6F7-FB0F209128CF}" dt="2019-07-18T15:43:44.331" v="1716" actId="20577"/>
          <ac:spMkLst>
            <pc:docMk/>
            <pc:sldMk cId="65908465" sldId="261"/>
            <ac:spMk id="10" creationId="{54F8D123-AC48-4A77-BC48-9617743F2FB0}"/>
          </ac:spMkLst>
        </pc:spChg>
        <pc:spChg chg="mod">
          <ac:chgData name="George Ayala" userId="09118c99-b9b6-455f-a338-6cc1a337b1f5" providerId="ADAL" clId="{A4432AB7-96A0-4485-A6F7-FB0F209128CF}" dt="2019-07-23T16:49:55.337" v="2979" actId="20577"/>
          <ac:spMkLst>
            <pc:docMk/>
            <pc:sldMk cId="65908465" sldId="261"/>
            <ac:spMk id="11" creationId="{4E0CB383-4DCD-46BF-A17C-639E93ECA9A7}"/>
          </ac:spMkLst>
        </pc:spChg>
      </pc:sldChg>
      <pc:sldChg chg="addSp delSp modSp mod setBg delDesignElem">
        <pc:chgData name="George Ayala" userId="09118c99-b9b6-455f-a338-6cc1a337b1f5" providerId="ADAL" clId="{A4432AB7-96A0-4485-A6F7-FB0F209128CF}" dt="2019-07-23T16:37:54.364" v="2505" actId="14100"/>
        <pc:sldMkLst>
          <pc:docMk/>
          <pc:sldMk cId="2730073513" sldId="262"/>
        </pc:sldMkLst>
        <pc:spChg chg="mod">
          <ac:chgData name="George Ayala" userId="09118c99-b9b6-455f-a338-6cc1a337b1f5" providerId="ADAL" clId="{A4432AB7-96A0-4485-A6F7-FB0F209128CF}" dt="2019-07-18T17:41:45.474" v="2428" actId="27636"/>
          <ac:spMkLst>
            <pc:docMk/>
            <pc:sldMk cId="2730073513" sldId="262"/>
            <ac:spMk id="2" creationId="{34A1800C-C4B8-4042-BB8A-3BEB0DEAB003}"/>
          </ac:spMkLst>
        </pc:spChg>
        <pc:spChg chg="mod">
          <ac:chgData name="George Ayala" userId="09118c99-b9b6-455f-a338-6cc1a337b1f5" providerId="ADAL" clId="{A4432AB7-96A0-4485-A6F7-FB0F209128CF}" dt="2019-07-23T16:37:54.364" v="2505" actId="14100"/>
          <ac:spMkLst>
            <pc:docMk/>
            <pc:sldMk cId="2730073513" sldId="262"/>
            <ac:spMk id="3" creationId="{1A844789-5B56-4397-A7B3-4294CE52C1AA}"/>
          </ac:spMkLst>
        </pc:spChg>
        <pc:spChg chg="mod ord">
          <ac:chgData name="George Ayala" userId="09118c99-b9b6-455f-a338-6cc1a337b1f5" providerId="ADAL" clId="{A4432AB7-96A0-4485-A6F7-FB0F209128CF}" dt="2019-07-18T15:34:33.755" v="1552" actId="26606"/>
          <ac:spMkLst>
            <pc:docMk/>
            <pc:sldMk cId="2730073513" sldId="262"/>
            <ac:spMk id="4" creationId="{03239364-50FE-490C-A288-858008DC7B73}"/>
          </ac:spMkLst>
        </pc:spChg>
        <pc:spChg chg="add del">
          <ac:chgData name="George Ayala" userId="09118c99-b9b6-455f-a338-6cc1a337b1f5" providerId="ADAL" clId="{A4432AB7-96A0-4485-A6F7-FB0F209128CF}" dt="2019-07-18T17:47:09.538" v="2466"/>
          <ac:spMkLst>
            <pc:docMk/>
            <pc:sldMk cId="2730073513" sldId="262"/>
            <ac:spMk id="13" creationId="{F6D92C2D-1D3D-4974-918C-06579FB354A9}"/>
          </ac:spMkLst>
        </pc:spChg>
        <pc:spChg chg="add del">
          <ac:chgData name="George Ayala" userId="09118c99-b9b6-455f-a338-6cc1a337b1f5" providerId="ADAL" clId="{A4432AB7-96A0-4485-A6F7-FB0F209128CF}" dt="2019-07-18T17:47:09.538" v="2466"/>
          <ac:spMkLst>
            <pc:docMk/>
            <pc:sldMk cId="2730073513" sldId="262"/>
            <ac:spMk id="14" creationId="{E862BE82-D00D-42C1-BF16-93AA37870C32}"/>
          </ac:spMkLst>
        </pc:spChg>
        <pc:picChg chg="add mod ord">
          <ac:chgData name="George Ayala" userId="09118c99-b9b6-455f-a338-6cc1a337b1f5" providerId="ADAL" clId="{A4432AB7-96A0-4485-A6F7-FB0F209128CF}" dt="2019-07-18T15:37:11.292" v="1579" actId="1076"/>
          <ac:picMkLst>
            <pc:docMk/>
            <pc:sldMk cId="2730073513" sldId="262"/>
            <ac:picMk id="6" creationId="{B0A91F23-C158-4EFD-992A-C7998A38CAC0}"/>
          </ac:picMkLst>
        </pc:picChg>
        <pc:cxnChg chg="add del">
          <ac:chgData name="George Ayala" userId="09118c99-b9b6-455f-a338-6cc1a337b1f5" providerId="ADAL" clId="{A4432AB7-96A0-4485-A6F7-FB0F209128CF}" dt="2019-07-18T15:34:33.738" v="1551" actId="26606"/>
          <ac:cxnSpMkLst>
            <pc:docMk/>
            <pc:sldMk cId="2730073513" sldId="262"/>
            <ac:cxnSpMk id="11" creationId="{E4A809D5-3600-46D4-A466-67F2349A54FB}"/>
          </ac:cxnSpMkLst>
        </pc:cxnChg>
      </pc:sldChg>
      <pc:sldChg chg="addSp delSp modSp">
        <pc:chgData name="George Ayala" userId="09118c99-b9b6-455f-a338-6cc1a337b1f5" providerId="ADAL" clId="{A4432AB7-96A0-4485-A6F7-FB0F209128CF}" dt="2019-07-23T16:39:05.549" v="2513" actId="27636"/>
        <pc:sldMkLst>
          <pc:docMk/>
          <pc:sldMk cId="3302404821" sldId="263"/>
        </pc:sldMkLst>
        <pc:spChg chg="mod">
          <ac:chgData name="George Ayala" userId="09118c99-b9b6-455f-a338-6cc1a337b1f5" providerId="ADAL" clId="{A4432AB7-96A0-4485-A6F7-FB0F209128CF}" dt="2019-07-18T15:40:59.657" v="1611" actId="6549"/>
          <ac:spMkLst>
            <pc:docMk/>
            <pc:sldMk cId="3302404821" sldId="263"/>
            <ac:spMk id="2" creationId="{52A7B016-EF23-4A45-851F-4AB8A0B224E5}"/>
          </ac:spMkLst>
        </pc:spChg>
        <pc:spChg chg="mod">
          <ac:chgData name="George Ayala" userId="09118c99-b9b6-455f-a338-6cc1a337b1f5" providerId="ADAL" clId="{A4432AB7-96A0-4485-A6F7-FB0F209128CF}" dt="2019-07-23T16:39:05.549" v="2513" actId="27636"/>
          <ac:spMkLst>
            <pc:docMk/>
            <pc:sldMk cId="3302404821" sldId="263"/>
            <ac:spMk id="3" creationId="{DAA02CE7-3779-4D41-AC89-BD8E7D0A29FE}"/>
          </ac:spMkLst>
        </pc:spChg>
        <pc:spChg chg="add del mod">
          <ac:chgData name="George Ayala" userId="09118c99-b9b6-455f-a338-6cc1a337b1f5" providerId="ADAL" clId="{A4432AB7-96A0-4485-A6F7-FB0F209128CF}" dt="2019-07-18T17:38:20.811" v="2406" actId="478"/>
          <ac:spMkLst>
            <pc:docMk/>
            <pc:sldMk cId="3302404821" sldId="263"/>
            <ac:spMk id="7" creationId="{1497FD2A-CC56-4D8C-8E15-1CEBFC55FF48}"/>
          </ac:spMkLst>
        </pc:spChg>
        <pc:picChg chg="add mod modCrop">
          <ac:chgData name="George Ayala" userId="09118c99-b9b6-455f-a338-6cc1a337b1f5" providerId="ADAL" clId="{A4432AB7-96A0-4485-A6F7-FB0F209128CF}" dt="2019-07-18T17:40:07.881" v="2425" actId="14100"/>
          <ac:picMkLst>
            <pc:docMk/>
            <pc:sldMk cId="3302404821" sldId="263"/>
            <ac:picMk id="6" creationId="{C673097D-BE61-4E94-AC99-283F47718FF7}"/>
          </ac:picMkLst>
        </pc:picChg>
      </pc:sldChg>
      <pc:sldChg chg="addSp delSp modSp mod ord setBg setClrOvrMap delDesignElem">
        <pc:chgData name="George Ayala" userId="09118c99-b9b6-455f-a338-6cc1a337b1f5" providerId="ADAL" clId="{A4432AB7-96A0-4485-A6F7-FB0F209128CF}" dt="2019-07-18T17:47:09.538" v="2466"/>
        <pc:sldMkLst>
          <pc:docMk/>
          <pc:sldMk cId="3039961550" sldId="264"/>
        </pc:sldMkLst>
        <pc:spChg chg="del">
          <ac:chgData name="George Ayala" userId="09118c99-b9b6-455f-a338-6cc1a337b1f5" providerId="ADAL" clId="{A4432AB7-96A0-4485-A6F7-FB0F209128CF}" dt="2019-07-18T15:37:47.694" v="1582" actId="478"/>
          <ac:spMkLst>
            <pc:docMk/>
            <pc:sldMk cId="3039961550" sldId="264"/>
            <ac:spMk id="2" creationId="{09CDBFED-1D59-4505-AB68-4C1561BB6FB1}"/>
          </ac:spMkLst>
        </pc:spChg>
        <pc:spChg chg="mod">
          <ac:chgData name="George Ayala" userId="09118c99-b9b6-455f-a338-6cc1a337b1f5" providerId="ADAL" clId="{A4432AB7-96A0-4485-A6F7-FB0F209128CF}" dt="2019-07-18T17:45:17.546" v="2455" actId="1035"/>
          <ac:spMkLst>
            <pc:docMk/>
            <pc:sldMk cId="3039961550" sldId="264"/>
            <ac:spMk id="3" creationId="{62257FDE-26B4-459C-90FC-3FF3CC9B25E0}"/>
          </ac:spMkLst>
        </pc:spChg>
        <pc:spChg chg="add del">
          <ac:chgData name="George Ayala" userId="09118c99-b9b6-455f-a338-6cc1a337b1f5" providerId="ADAL" clId="{A4432AB7-96A0-4485-A6F7-FB0F209128CF}" dt="2019-07-18T17:47:09.538" v="2466"/>
          <ac:spMkLst>
            <pc:docMk/>
            <pc:sldMk cId="3039961550" sldId="264"/>
            <ac:spMk id="8" creationId="{EA67B5B4-3A24-436E-B663-1B2EBFF8A0CD}"/>
          </ac:spMkLst>
        </pc:spChg>
        <pc:spChg chg="add del">
          <ac:chgData name="George Ayala" userId="09118c99-b9b6-455f-a338-6cc1a337b1f5" providerId="ADAL" clId="{A4432AB7-96A0-4485-A6F7-FB0F209128CF}" dt="2019-07-18T17:47:09.538" v="2466"/>
          <ac:spMkLst>
            <pc:docMk/>
            <pc:sldMk cId="3039961550" sldId="264"/>
            <ac:spMk id="10" creationId="{987FDF89-C993-41F4-A1B8-DBAFF16008A9}"/>
          </ac:spMkLst>
        </pc:spChg>
        <pc:spChg chg="add del">
          <ac:chgData name="George Ayala" userId="09118c99-b9b6-455f-a338-6cc1a337b1f5" providerId="ADAL" clId="{A4432AB7-96A0-4485-A6F7-FB0F209128CF}" dt="2019-07-18T17:47:09.538" v="2466"/>
          <ac:spMkLst>
            <pc:docMk/>
            <pc:sldMk cId="3039961550" sldId="264"/>
            <ac:spMk id="12" creationId="{64E585EA-75FD-4025-8270-F66A58A15CDA}"/>
          </ac:spMkLst>
        </pc:spChg>
      </pc:sldChg>
      <pc:sldChg chg="addSp modSp add mod setBg">
        <pc:chgData name="George Ayala" userId="09118c99-b9b6-455f-a338-6cc1a337b1f5" providerId="ADAL" clId="{A4432AB7-96A0-4485-A6F7-FB0F209128CF}" dt="2019-07-18T17:49:19.286" v="2490" actId="20577"/>
        <pc:sldMkLst>
          <pc:docMk/>
          <pc:sldMk cId="3293294003" sldId="266"/>
        </pc:sldMkLst>
        <pc:spChg chg="mod">
          <ac:chgData name="George Ayala" userId="09118c99-b9b6-455f-a338-6cc1a337b1f5" providerId="ADAL" clId="{A4432AB7-96A0-4485-A6F7-FB0F209128CF}" dt="2019-07-18T16:24:15.569" v="1808" actId="26606"/>
          <ac:spMkLst>
            <pc:docMk/>
            <pc:sldMk cId="3293294003" sldId="266"/>
            <ac:spMk id="2" creationId="{5B13D5B7-29A7-4176-BF0C-860581D7AA53}"/>
          </ac:spMkLst>
        </pc:spChg>
        <pc:spChg chg="mod">
          <ac:chgData name="George Ayala" userId="09118c99-b9b6-455f-a338-6cc1a337b1f5" providerId="ADAL" clId="{A4432AB7-96A0-4485-A6F7-FB0F209128CF}" dt="2019-07-18T17:49:19.286" v="2490" actId="20577"/>
          <ac:spMkLst>
            <pc:docMk/>
            <pc:sldMk cId="3293294003" sldId="266"/>
            <ac:spMk id="3" creationId="{F0F632A6-CFC9-47CB-893D-0A45F8DC1A73}"/>
          </ac:spMkLst>
        </pc:spChg>
        <pc:picChg chg="add mod">
          <ac:chgData name="George Ayala" userId="09118c99-b9b6-455f-a338-6cc1a337b1f5" providerId="ADAL" clId="{A4432AB7-96A0-4485-A6F7-FB0F209128CF}" dt="2019-07-18T16:24:15.569" v="1808" actId="26606"/>
          <ac:picMkLst>
            <pc:docMk/>
            <pc:sldMk cId="3293294003" sldId="266"/>
            <ac:picMk id="5" creationId="{D4A3CAAF-E7D6-4C62-AC2F-F63836B7908F}"/>
          </ac:picMkLst>
        </pc:picChg>
      </pc:sldChg>
      <pc:sldChg chg="modSp add">
        <pc:chgData name="George Ayala" userId="09118c99-b9b6-455f-a338-6cc1a337b1f5" providerId="ADAL" clId="{A4432AB7-96A0-4485-A6F7-FB0F209128CF}" dt="2019-07-18T17:44:06.467" v="2433" actId="1076"/>
        <pc:sldMkLst>
          <pc:docMk/>
          <pc:sldMk cId="2107904116" sldId="267"/>
        </pc:sldMkLst>
        <pc:spChg chg="mod">
          <ac:chgData name="George Ayala" userId="09118c99-b9b6-455f-a338-6cc1a337b1f5" providerId="ADAL" clId="{A4432AB7-96A0-4485-A6F7-FB0F209128CF}" dt="2019-07-18T17:44:06.467" v="2433" actId="1076"/>
          <ac:spMkLst>
            <pc:docMk/>
            <pc:sldMk cId="2107904116" sldId="267"/>
            <ac:spMk id="2" creationId="{E12BB929-8140-446D-8820-17DBF97A9D8B}"/>
          </ac:spMkLst>
        </pc:spChg>
        <pc:spChg chg="mod">
          <ac:chgData name="George Ayala" userId="09118c99-b9b6-455f-a338-6cc1a337b1f5" providerId="ADAL" clId="{A4432AB7-96A0-4485-A6F7-FB0F209128CF}" dt="2019-07-18T17:11:45.511" v="2372" actId="14100"/>
          <ac:spMkLst>
            <pc:docMk/>
            <pc:sldMk cId="2107904116" sldId="267"/>
            <ac:spMk id="3" creationId="{7BE581AA-CCC4-4078-8C98-0169870BC2F3}"/>
          </ac:spMkLst>
        </pc:spChg>
      </pc:sldChg>
      <pc:sldChg chg="addSp delSp modSp add setBg addCm delCm">
        <pc:chgData name="George Ayala" userId="09118c99-b9b6-455f-a338-6cc1a337b1f5" providerId="ADAL" clId="{A4432AB7-96A0-4485-A6F7-FB0F209128CF}" dt="2019-07-23T17:09:22.048" v="3603" actId="1076"/>
        <pc:sldMkLst>
          <pc:docMk/>
          <pc:sldMk cId="1530867667" sldId="268"/>
        </pc:sldMkLst>
        <pc:spChg chg="mod">
          <ac:chgData name="George Ayala" userId="09118c99-b9b6-455f-a338-6cc1a337b1f5" providerId="ADAL" clId="{A4432AB7-96A0-4485-A6F7-FB0F209128CF}" dt="2019-07-18T17:47:39.294" v="2470" actId="207"/>
          <ac:spMkLst>
            <pc:docMk/>
            <pc:sldMk cId="1530867667" sldId="268"/>
            <ac:spMk id="2" creationId="{2F55D93C-133B-4EE6-9B25-4F1088F411AE}"/>
          </ac:spMkLst>
        </pc:spChg>
        <pc:spChg chg="add del mod">
          <ac:chgData name="George Ayala" userId="09118c99-b9b6-455f-a338-6cc1a337b1f5" providerId="ADAL" clId="{A4432AB7-96A0-4485-A6F7-FB0F209128CF}" dt="2019-07-18T17:47:42.857" v="2471" actId="207"/>
          <ac:spMkLst>
            <pc:docMk/>
            <pc:sldMk cId="1530867667" sldId="268"/>
            <ac:spMk id="3" creationId="{DB334D5B-8AD1-446D-8406-AE3ECBACF2AF}"/>
          </ac:spMkLst>
        </pc:spChg>
        <pc:spChg chg="add mod">
          <ac:chgData name="George Ayala" userId="09118c99-b9b6-455f-a338-6cc1a337b1f5" providerId="ADAL" clId="{A4432AB7-96A0-4485-A6F7-FB0F209128CF}" dt="2019-07-23T17:09:14.292" v="3602" actId="1036"/>
          <ac:spMkLst>
            <pc:docMk/>
            <pc:sldMk cId="1530867667" sldId="268"/>
            <ac:spMk id="4" creationId="{DAAAAE48-396C-4F8F-B692-CB2AA6BCE186}"/>
          </ac:spMkLst>
        </pc:spChg>
        <pc:spChg chg="add mod">
          <ac:chgData name="George Ayala" userId="09118c99-b9b6-455f-a338-6cc1a337b1f5" providerId="ADAL" clId="{A4432AB7-96A0-4485-A6F7-FB0F209128CF}" dt="2019-07-23T17:09:22.048" v="3603" actId="1076"/>
          <ac:spMkLst>
            <pc:docMk/>
            <pc:sldMk cId="1530867667" sldId="268"/>
            <ac:spMk id="5" creationId="{6AA4FB06-0952-49D2-AFA2-48FCBC93147D}"/>
          </ac:spMkLst>
        </pc:spChg>
        <pc:spChg chg="add mod">
          <ac:chgData name="George Ayala" userId="09118c99-b9b6-455f-a338-6cc1a337b1f5" providerId="ADAL" clId="{A4432AB7-96A0-4485-A6F7-FB0F209128CF}" dt="2019-07-18T17:47:53.612" v="2473" actId="207"/>
          <ac:spMkLst>
            <pc:docMk/>
            <pc:sldMk cId="1530867667" sldId="268"/>
            <ac:spMk id="6" creationId="{9FE2816E-9991-4DC2-962E-D12711B381BD}"/>
          </ac:spMkLst>
        </pc:spChg>
      </pc:sldChg>
      <pc:sldChg chg="addSp delSp modSp add">
        <pc:chgData name="George Ayala" userId="09118c99-b9b6-455f-a338-6cc1a337b1f5" providerId="ADAL" clId="{A4432AB7-96A0-4485-A6F7-FB0F209128CF}" dt="2019-07-23T16:56:22.859" v="3286" actId="14100"/>
        <pc:sldMkLst>
          <pc:docMk/>
          <pc:sldMk cId="174845160" sldId="269"/>
        </pc:sldMkLst>
        <pc:spChg chg="add del mod">
          <ac:chgData name="George Ayala" userId="09118c99-b9b6-455f-a338-6cc1a337b1f5" providerId="ADAL" clId="{A4432AB7-96A0-4485-A6F7-FB0F209128CF}" dt="2019-07-17T23:30:39.040" v="188"/>
          <ac:spMkLst>
            <pc:docMk/>
            <pc:sldMk cId="174845160" sldId="269"/>
            <ac:spMk id="2" creationId="{9EBC1446-3160-4625-88EC-4B01D3440595}"/>
          </ac:spMkLst>
        </pc:spChg>
        <pc:spChg chg="add mod">
          <ac:chgData name="George Ayala" userId="09118c99-b9b6-455f-a338-6cc1a337b1f5" providerId="ADAL" clId="{A4432AB7-96A0-4485-A6F7-FB0F209128CF}" dt="2019-07-23T16:56:22.859" v="3286" actId="14100"/>
          <ac:spMkLst>
            <pc:docMk/>
            <pc:sldMk cId="174845160" sldId="269"/>
            <ac:spMk id="3" creationId="{05878F7A-5CE8-449A-8C16-5B01C22F3602}"/>
          </ac:spMkLst>
        </pc:spChg>
        <pc:spChg chg="add del mod ord">
          <ac:chgData name="George Ayala" userId="09118c99-b9b6-455f-a338-6cc1a337b1f5" providerId="ADAL" clId="{A4432AB7-96A0-4485-A6F7-FB0F209128CF}" dt="2019-07-23T16:55:14.323" v="3253" actId="478"/>
          <ac:spMkLst>
            <pc:docMk/>
            <pc:sldMk cId="174845160" sldId="269"/>
            <ac:spMk id="4" creationId="{8DF767A4-60DC-4FA5-BA39-F84F41F35620}"/>
          </ac:spMkLst>
        </pc:spChg>
        <pc:spChg chg="add del mod">
          <ac:chgData name="George Ayala" userId="09118c99-b9b6-455f-a338-6cc1a337b1f5" providerId="ADAL" clId="{A4432AB7-96A0-4485-A6F7-FB0F209128CF}" dt="2019-07-17T23:32:21.973" v="195" actId="478"/>
          <ac:spMkLst>
            <pc:docMk/>
            <pc:sldMk cId="174845160" sldId="269"/>
            <ac:spMk id="6" creationId="{D7E7F78D-4DD5-4520-9FB3-29C7DA4ED259}"/>
          </ac:spMkLst>
        </pc:spChg>
        <pc:spChg chg="mod">
          <ac:chgData name="George Ayala" userId="09118c99-b9b6-455f-a338-6cc1a337b1f5" providerId="ADAL" clId="{A4432AB7-96A0-4485-A6F7-FB0F209128CF}" dt="2019-07-18T15:45:07.587" v="1727" actId="113"/>
          <ac:spMkLst>
            <pc:docMk/>
            <pc:sldMk cId="174845160" sldId="269"/>
            <ac:spMk id="7" creationId="{B3618750-1877-430D-AFC9-57E822605E33}"/>
          </ac:spMkLst>
        </pc:spChg>
        <pc:spChg chg="del">
          <ac:chgData name="George Ayala" userId="09118c99-b9b6-455f-a338-6cc1a337b1f5" providerId="ADAL" clId="{A4432AB7-96A0-4485-A6F7-FB0F209128CF}" dt="2019-07-17T23:32:17.532" v="194" actId="478"/>
          <ac:spMkLst>
            <pc:docMk/>
            <pc:sldMk cId="174845160" sldId="269"/>
            <ac:spMk id="8" creationId="{2E4226D1-47C2-438B-A4E5-07800A4CAAE0}"/>
          </ac:spMkLst>
        </pc:spChg>
        <pc:spChg chg="add del mod ord">
          <ac:chgData name="George Ayala" userId="09118c99-b9b6-455f-a338-6cc1a337b1f5" providerId="ADAL" clId="{A4432AB7-96A0-4485-A6F7-FB0F209128CF}" dt="2019-07-23T16:55:14.323" v="3253" actId="478"/>
          <ac:spMkLst>
            <pc:docMk/>
            <pc:sldMk cId="174845160" sldId="269"/>
            <ac:spMk id="9" creationId="{AD7470BC-7834-4AED-A42D-C2EC8B9FF312}"/>
          </ac:spMkLst>
        </pc:spChg>
        <pc:spChg chg="add del mod ord">
          <ac:chgData name="George Ayala" userId="09118c99-b9b6-455f-a338-6cc1a337b1f5" providerId="ADAL" clId="{A4432AB7-96A0-4485-A6F7-FB0F209128CF}" dt="2019-07-23T16:55:14.323" v="3253" actId="478"/>
          <ac:spMkLst>
            <pc:docMk/>
            <pc:sldMk cId="174845160" sldId="269"/>
            <ac:spMk id="10" creationId="{051B12EE-92A5-45B0-94F1-0BE79EE25FE2}"/>
          </ac:spMkLst>
        </pc:spChg>
        <pc:spChg chg="add del mod ord">
          <ac:chgData name="George Ayala" userId="09118c99-b9b6-455f-a338-6cc1a337b1f5" providerId="ADAL" clId="{A4432AB7-96A0-4485-A6F7-FB0F209128CF}" dt="2019-07-23T16:55:14.323" v="3253" actId="478"/>
          <ac:spMkLst>
            <pc:docMk/>
            <pc:sldMk cId="174845160" sldId="269"/>
            <ac:spMk id="15" creationId="{0B4B9EEF-579F-4EE6-852A-B38DE3E4314B}"/>
          </ac:spMkLst>
        </pc:spChg>
        <pc:picChg chg="add del mod ord">
          <ac:chgData name="George Ayala" userId="09118c99-b9b6-455f-a338-6cc1a337b1f5" providerId="ADAL" clId="{A4432AB7-96A0-4485-A6F7-FB0F209128CF}" dt="2019-07-23T16:55:14.323" v="3253" actId="478"/>
          <ac:picMkLst>
            <pc:docMk/>
            <pc:sldMk cId="174845160" sldId="269"/>
            <ac:picMk id="12" creationId="{2A9735CB-34CB-4B24-82B7-5BFF651F5869}"/>
          </ac:picMkLst>
        </pc:picChg>
        <pc:picChg chg="add del mod">
          <ac:chgData name="George Ayala" userId="09118c99-b9b6-455f-a338-6cc1a337b1f5" providerId="ADAL" clId="{A4432AB7-96A0-4485-A6F7-FB0F209128CF}" dt="2019-07-23T16:55:17.339" v="3254" actId="478"/>
          <ac:picMkLst>
            <pc:docMk/>
            <pc:sldMk cId="174845160" sldId="269"/>
            <ac:picMk id="14" creationId="{5CAC93C7-84F2-49D0-BA19-BEDD7E5B4FAF}"/>
          </ac:picMkLst>
        </pc:picChg>
      </pc:sldChg>
      <pc:sldChg chg="addSp delSp modSp add">
        <pc:chgData name="George Ayala" userId="09118c99-b9b6-455f-a338-6cc1a337b1f5" providerId="ADAL" clId="{A4432AB7-96A0-4485-A6F7-FB0F209128CF}" dt="2019-07-18T15:19:42.312" v="1349" actId="1076"/>
        <pc:sldMkLst>
          <pc:docMk/>
          <pc:sldMk cId="861186755" sldId="270"/>
        </pc:sldMkLst>
        <pc:spChg chg="del">
          <ac:chgData name="George Ayala" userId="09118c99-b9b6-455f-a338-6cc1a337b1f5" providerId="ADAL" clId="{A4432AB7-96A0-4485-A6F7-FB0F209128CF}" dt="2019-07-18T15:18:03.212" v="1294"/>
          <ac:spMkLst>
            <pc:docMk/>
            <pc:sldMk cId="861186755" sldId="270"/>
            <ac:spMk id="2" creationId="{230EE1F5-6149-4270-BE63-9307BBE1AEB8}"/>
          </ac:spMkLst>
        </pc:spChg>
        <pc:spChg chg="del">
          <ac:chgData name="George Ayala" userId="09118c99-b9b6-455f-a338-6cc1a337b1f5" providerId="ADAL" clId="{A4432AB7-96A0-4485-A6F7-FB0F209128CF}" dt="2019-07-18T15:18:03.212" v="1294"/>
          <ac:spMkLst>
            <pc:docMk/>
            <pc:sldMk cId="861186755" sldId="270"/>
            <ac:spMk id="3" creationId="{AC7E00F1-CEDA-4CF4-9C10-44CD98A0A4BB}"/>
          </ac:spMkLst>
        </pc:spChg>
        <pc:spChg chg="add mod">
          <ac:chgData name="George Ayala" userId="09118c99-b9b6-455f-a338-6cc1a337b1f5" providerId="ADAL" clId="{A4432AB7-96A0-4485-A6F7-FB0F209128CF}" dt="2019-07-18T15:19:42.312" v="1349" actId="1076"/>
          <ac:spMkLst>
            <pc:docMk/>
            <pc:sldMk cId="861186755" sldId="270"/>
            <ac:spMk id="5" creationId="{576FDE6C-504D-44EC-8F65-53CC7E5CCBC1}"/>
          </ac:spMkLst>
        </pc:spChg>
        <pc:picChg chg="add mod">
          <ac:chgData name="George Ayala" userId="09118c99-b9b6-455f-a338-6cc1a337b1f5" providerId="ADAL" clId="{A4432AB7-96A0-4485-A6F7-FB0F209128CF}" dt="2019-07-18T15:18:35.167" v="1312" actId="14100"/>
          <ac:picMkLst>
            <pc:docMk/>
            <pc:sldMk cId="861186755" sldId="270"/>
            <ac:picMk id="4" creationId="{52926745-F6B7-4DEB-AB49-14B26D2400C3}"/>
          </ac:picMkLst>
        </pc:picChg>
      </pc:sldChg>
      <pc:sldChg chg="addSp modSp add">
        <pc:chgData name="George Ayala" userId="09118c99-b9b6-455f-a338-6cc1a337b1f5" providerId="ADAL" clId="{A4432AB7-96A0-4485-A6F7-FB0F209128CF}" dt="2019-07-18T17:48:27.578" v="2476" actId="1076"/>
        <pc:sldMkLst>
          <pc:docMk/>
          <pc:sldMk cId="1436544120" sldId="271"/>
        </pc:sldMkLst>
        <pc:spChg chg="mod">
          <ac:chgData name="George Ayala" userId="09118c99-b9b6-455f-a338-6cc1a337b1f5" providerId="ADAL" clId="{A4432AB7-96A0-4485-A6F7-FB0F209128CF}" dt="2019-07-18T17:48:27.578" v="2476" actId="1076"/>
          <ac:spMkLst>
            <pc:docMk/>
            <pc:sldMk cId="1436544120" sldId="271"/>
            <ac:spMk id="2" creationId="{E12BB929-8140-446D-8820-17DBF97A9D8B}"/>
          </ac:spMkLst>
        </pc:spChg>
        <pc:spChg chg="mod">
          <ac:chgData name="George Ayala" userId="09118c99-b9b6-455f-a338-6cc1a337b1f5" providerId="ADAL" clId="{A4432AB7-96A0-4485-A6F7-FB0F209128CF}" dt="2019-07-18T17:33:55.569" v="2386" actId="27636"/>
          <ac:spMkLst>
            <pc:docMk/>
            <pc:sldMk cId="1436544120" sldId="271"/>
            <ac:spMk id="3" creationId="{7BE581AA-CCC4-4078-8C98-0169870BC2F3}"/>
          </ac:spMkLst>
        </pc:spChg>
        <pc:picChg chg="add mod ord modCrop">
          <ac:chgData name="George Ayala" userId="09118c99-b9b6-455f-a338-6cc1a337b1f5" providerId="ADAL" clId="{A4432AB7-96A0-4485-A6F7-FB0F209128CF}" dt="2019-07-18T17:33:42.287" v="2382" actId="732"/>
          <ac:picMkLst>
            <pc:docMk/>
            <pc:sldMk cId="1436544120" sldId="271"/>
            <ac:picMk id="5" creationId="{B7D79076-FAA0-4999-8CB6-76FA89A66520}"/>
          </ac:picMkLst>
        </pc:picChg>
      </pc:sldChg>
      <pc:sldChg chg="modSp add">
        <pc:chgData name="George Ayala" userId="09118c99-b9b6-455f-a338-6cc1a337b1f5" providerId="ADAL" clId="{A4432AB7-96A0-4485-A6F7-FB0F209128CF}" dt="2019-07-23T16:47:54.233" v="2912" actId="20577"/>
        <pc:sldMkLst>
          <pc:docMk/>
          <pc:sldMk cId="954697771" sldId="272"/>
        </pc:sldMkLst>
        <pc:spChg chg="mod">
          <ac:chgData name="George Ayala" userId="09118c99-b9b6-455f-a338-6cc1a337b1f5" providerId="ADAL" clId="{A4432AB7-96A0-4485-A6F7-FB0F209128CF}" dt="2019-07-23T16:47:54.233" v="2912" actId="20577"/>
          <ac:spMkLst>
            <pc:docMk/>
            <pc:sldMk cId="954697771" sldId="272"/>
            <ac:spMk id="3" creationId="{E8140839-EBA7-45B8-818B-491D7C6A524D}"/>
          </ac:spMkLst>
        </pc:spChg>
      </pc:sldChg>
      <pc:sldChg chg="addSp delSp modSp add">
        <pc:chgData name="George Ayala" userId="09118c99-b9b6-455f-a338-6cc1a337b1f5" providerId="ADAL" clId="{A4432AB7-96A0-4485-A6F7-FB0F209128CF}" dt="2019-07-23T17:08:29.736" v="3574" actId="1037"/>
        <pc:sldMkLst>
          <pc:docMk/>
          <pc:sldMk cId="2816646709" sldId="273"/>
        </pc:sldMkLst>
        <pc:spChg chg="add mod">
          <ac:chgData name="George Ayala" userId="09118c99-b9b6-455f-a338-6cc1a337b1f5" providerId="ADAL" clId="{A4432AB7-96A0-4485-A6F7-FB0F209128CF}" dt="2019-07-23T17:07:43.577" v="3558" actId="1038"/>
          <ac:spMkLst>
            <pc:docMk/>
            <pc:sldMk cId="2816646709" sldId="273"/>
            <ac:spMk id="2" creationId="{D159F9BE-66FE-412B-82F2-719D97433734}"/>
          </ac:spMkLst>
        </pc:spChg>
        <pc:spChg chg="del mod">
          <ac:chgData name="George Ayala" userId="09118c99-b9b6-455f-a338-6cc1a337b1f5" providerId="ADAL" clId="{A4432AB7-96A0-4485-A6F7-FB0F209128CF}" dt="2019-07-23T16:54:46.293" v="3220"/>
          <ac:spMkLst>
            <pc:docMk/>
            <pc:sldMk cId="2816646709" sldId="273"/>
            <ac:spMk id="3" creationId="{05878F7A-5CE8-449A-8C16-5B01C22F3602}"/>
          </ac:spMkLst>
        </pc:spChg>
        <pc:spChg chg="mod">
          <ac:chgData name="George Ayala" userId="09118c99-b9b6-455f-a338-6cc1a337b1f5" providerId="ADAL" clId="{A4432AB7-96A0-4485-A6F7-FB0F209128CF}" dt="2019-07-23T17:07:43.577" v="3558" actId="1038"/>
          <ac:spMkLst>
            <pc:docMk/>
            <pc:sldMk cId="2816646709" sldId="273"/>
            <ac:spMk id="4" creationId="{8DF767A4-60DC-4FA5-BA39-F84F41F35620}"/>
          </ac:spMkLst>
        </pc:spChg>
        <pc:spChg chg="mod">
          <ac:chgData name="George Ayala" userId="09118c99-b9b6-455f-a338-6cc1a337b1f5" providerId="ADAL" clId="{A4432AB7-96A0-4485-A6F7-FB0F209128CF}" dt="2019-07-23T17:07:43.577" v="3558" actId="1038"/>
          <ac:spMkLst>
            <pc:docMk/>
            <pc:sldMk cId="2816646709" sldId="273"/>
            <ac:spMk id="9" creationId="{AD7470BC-7834-4AED-A42D-C2EC8B9FF312}"/>
          </ac:spMkLst>
        </pc:spChg>
        <pc:spChg chg="mod">
          <ac:chgData name="George Ayala" userId="09118c99-b9b6-455f-a338-6cc1a337b1f5" providerId="ADAL" clId="{A4432AB7-96A0-4485-A6F7-FB0F209128CF}" dt="2019-07-23T17:07:43.577" v="3558" actId="1038"/>
          <ac:spMkLst>
            <pc:docMk/>
            <pc:sldMk cId="2816646709" sldId="273"/>
            <ac:spMk id="10" creationId="{051B12EE-92A5-45B0-94F1-0BE79EE25FE2}"/>
          </ac:spMkLst>
        </pc:spChg>
        <pc:spChg chg="del mod">
          <ac:chgData name="George Ayala" userId="09118c99-b9b6-455f-a338-6cc1a337b1f5" providerId="ADAL" clId="{A4432AB7-96A0-4485-A6F7-FB0F209128CF}" dt="2019-07-23T17:00:59.784" v="3364" actId="478"/>
          <ac:spMkLst>
            <pc:docMk/>
            <pc:sldMk cId="2816646709" sldId="273"/>
            <ac:spMk id="15" creationId="{0B4B9EEF-579F-4EE6-852A-B38DE3E4314B}"/>
          </ac:spMkLst>
        </pc:spChg>
        <pc:picChg chg="mod">
          <ac:chgData name="George Ayala" userId="09118c99-b9b6-455f-a338-6cc1a337b1f5" providerId="ADAL" clId="{A4432AB7-96A0-4485-A6F7-FB0F209128CF}" dt="2019-07-23T17:08:29.736" v="3574" actId="1037"/>
          <ac:picMkLst>
            <pc:docMk/>
            <pc:sldMk cId="2816646709" sldId="273"/>
            <ac:picMk id="12" creationId="{2A9735CB-34CB-4B24-82B7-5BFF651F5869}"/>
          </ac:picMkLst>
        </pc:picChg>
        <pc:picChg chg="mod">
          <ac:chgData name="George Ayala" userId="09118c99-b9b6-455f-a338-6cc1a337b1f5" providerId="ADAL" clId="{A4432AB7-96A0-4485-A6F7-FB0F209128CF}" dt="2019-07-23T17:08:06.594" v="3560" actId="1076"/>
          <ac:picMkLst>
            <pc:docMk/>
            <pc:sldMk cId="2816646709" sldId="273"/>
            <ac:picMk id="14" creationId="{5CAC93C7-84F2-49D0-BA19-BEDD7E5B4FA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0D0A-46DD-4565-837E-872825327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FC8B5E-8B8A-4A92-9876-96D05578A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113831-E28C-4EE6-928A-D804078FED6A}"/>
              </a:ext>
            </a:extLst>
          </p:cNvPr>
          <p:cNvSpPr>
            <a:spLocks noGrp="1"/>
          </p:cNvSpPr>
          <p:nvPr>
            <p:ph type="dt" sz="half" idx="10"/>
          </p:nvPr>
        </p:nvSpPr>
        <p:spPr/>
        <p:txBody>
          <a:bodyPr/>
          <a:lstStyle/>
          <a:p>
            <a:fld id="{139B4463-967E-4F83-BFE5-327B1156C232}" type="datetimeFigureOut">
              <a:rPr lang="en-US" smtClean="0"/>
              <a:t>7/23/2019</a:t>
            </a:fld>
            <a:endParaRPr lang="en-US"/>
          </a:p>
        </p:txBody>
      </p:sp>
      <p:sp>
        <p:nvSpPr>
          <p:cNvPr id="5" name="Footer Placeholder 4">
            <a:extLst>
              <a:ext uri="{FF2B5EF4-FFF2-40B4-BE49-F238E27FC236}">
                <a16:creationId xmlns:a16="http://schemas.microsoft.com/office/drawing/2014/main" id="{DC19DC8B-5A6B-4A1C-92DE-3AD4374F0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1F7DC-0E07-4B79-824B-A6A1285D660C}"/>
              </a:ext>
            </a:extLst>
          </p:cNvPr>
          <p:cNvSpPr>
            <a:spLocks noGrp="1"/>
          </p:cNvSpPr>
          <p:nvPr>
            <p:ph type="sldNum" sz="quarter" idx="12"/>
          </p:nvPr>
        </p:nvSpPr>
        <p:spPr/>
        <p:txBody>
          <a:bodyPr/>
          <a:lstStyle/>
          <a:p>
            <a:fld id="{62D00112-97D4-41B3-9F69-49EB071B7D18}" type="slidenum">
              <a:rPr lang="en-US" smtClean="0"/>
              <a:t>‹#›</a:t>
            </a:fld>
            <a:endParaRPr lang="en-US"/>
          </a:p>
        </p:txBody>
      </p:sp>
    </p:spTree>
    <p:extLst>
      <p:ext uri="{BB962C8B-B14F-4D97-AF65-F5344CB8AC3E}">
        <p14:creationId xmlns:p14="http://schemas.microsoft.com/office/powerpoint/2010/main" val="6743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9D17-58F3-4C74-94A9-E723C5E445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CF448C-E55A-4816-B0ED-C51CDCCAC6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D897E-B97D-4DE7-B92E-DEE29C2A6500}"/>
              </a:ext>
            </a:extLst>
          </p:cNvPr>
          <p:cNvSpPr>
            <a:spLocks noGrp="1"/>
          </p:cNvSpPr>
          <p:nvPr>
            <p:ph type="dt" sz="half" idx="10"/>
          </p:nvPr>
        </p:nvSpPr>
        <p:spPr/>
        <p:txBody>
          <a:bodyPr/>
          <a:lstStyle/>
          <a:p>
            <a:fld id="{139B4463-967E-4F83-BFE5-327B1156C232}" type="datetimeFigureOut">
              <a:rPr lang="en-US" smtClean="0"/>
              <a:t>7/23/2019</a:t>
            </a:fld>
            <a:endParaRPr lang="en-US"/>
          </a:p>
        </p:txBody>
      </p:sp>
      <p:sp>
        <p:nvSpPr>
          <p:cNvPr id="5" name="Footer Placeholder 4">
            <a:extLst>
              <a:ext uri="{FF2B5EF4-FFF2-40B4-BE49-F238E27FC236}">
                <a16:creationId xmlns:a16="http://schemas.microsoft.com/office/drawing/2014/main" id="{D60F8D9E-035E-449B-BE52-0DFAB6C14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2BB3E-1425-4A12-9E73-B202121DC7EE}"/>
              </a:ext>
            </a:extLst>
          </p:cNvPr>
          <p:cNvSpPr>
            <a:spLocks noGrp="1"/>
          </p:cNvSpPr>
          <p:nvPr>
            <p:ph type="sldNum" sz="quarter" idx="12"/>
          </p:nvPr>
        </p:nvSpPr>
        <p:spPr/>
        <p:txBody>
          <a:bodyPr/>
          <a:lstStyle/>
          <a:p>
            <a:fld id="{62D00112-97D4-41B3-9F69-49EB071B7D18}" type="slidenum">
              <a:rPr lang="en-US" smtClean="0"/>
              <a:t>‹#›</a:t>
            </a:fld>
            <a:endParaRPr lang="en-US"/>
          </a:p>
        </p:txBody>
      </p:sp>
    </p:spTree>
    <p:extLst>
      <p:ext uri="{BB962C8B-B14F-4D97-AF65-F5344CB8AC3E}">
        <p14:creationId xmlns:p14="http://schemas.microsoft.com/office/powerpoint/2010/main" val="285789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546908-6DC6-47B9-AF0A-93BE0BBB6E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CF5387-E3B6-4E00-8AD8-A691EC9FFF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7A581-ED20-4209-A0AB-8C9D0437184E}"/>
              </a:ext>
            </a:extLst>
          </p:cNvPr>
          <p:cNvSpPr>
            <a:spLocks noGrp="1"/>
          </p:cNvSpPr>
          <p:nvPr>
            <p:ph type="dt" sz="half" idx="10"/>
          </p:nvPr>
        </p:nvSpPr>
        <p:spPr/>
        <p:txBody>
          <a:bodyPr/>
          <a:lstStyle/>
          <a:p>
            <a:fld id="{139B4463-967E-4F83-BFE5-327B1156C232}" type="datetimeFigureOut">
              <a:rPr lang="en-US" smtClean="0"/>
              <a:t>7/23/2019</a:t>
            </a:fld>
            <a:endParaRPr lang="en-US"/>
          </a:p>
        </p:txBody>
      </p:sp>
      <p:sp>
        <p:nvSpPr>
          <p:cNvPr id="5" name="Footer Placeholder 4">
            <a:extLst>
              <a:ext uri="{FF2B5EF4-FFF2-40B4-BE49-F238E27FC236}">
                <a16:creationId xmlns:a16="http://schemas.microsoft.com/office/drawing/2014/main" id="{04B6B954-46CE-44A3-A8AE-D98EE4FDE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7DD95-8D00-46CC-A72A-6FD3DF12E6B6}"/>
              </a:ext>
            </a:extLst>
          </p:cNvPr>
          <p:cNvSpPr>
            <a:spLocks noGrp="1"/>
          </p:cNvSpPr>
          <p:nvPr>
            <p:ph type="sldNum" sz="quarter" idx="12"/>
          </p:nvPr>
        </p:nvSpPr>
        <p:spPr/>
        <p:txBody>
          <a:bodyPr/>
          <a:lstStyle/>
          <a:p>
            <a:fld id="{62D00112-97D4-41B3-9F69-49EB071B7D18}" type="slidenum">
              <a:rPr lang="en-US" smtClean="0"/>
              <a:t>‹#›</a:t>
            </a:fld>
            <a:endParaRPr lang="en-US"/>
          </a:p>
        </p:txBody>
      </p:sp>
    </p:spTree>
    <p:extLst>
      <p:ext uri="{BB962C8B-B14F-4D97-AF65-F5344CB8AC3E}">
        <p14:creationId xmlns:p14="http://schemas.microsoft.com/office/powerpoint/2010/main" val="107531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62CC-4E0C-4A6A-A40B-58D8E58DC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FB861-EF58-4005-ADA0-EEDE3EDAF7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C60C8-0895-4734-B5DC-2C94E5F178FE}"/>
              </a:ext>
            </a:extLst>
          </p:cNvPr>
          <p:cNvSpPr>
            <a:spLocks noGrp="1"/>
          </p:cNvSpPr>
          <p:nvPr>
            <p:ph type="dt" sz="half" idx="10"/>
          </p:nvPr>
        </p:nvSpPr>
        <p:spPr/>
        <p:txBody>
          <a:bodyPr/>
          <a:lstStyle/>
          <a:p>
            <a:fld id="{139B4463-967E-4F83-BFE5-327B1156C232}" type="datetimeFigureOut">
              <a:rPr lang="en-US" smtClean="0"/>
              <a:t>7/23/2019</a:t>
            </a:fld>
            <a:endParaRPr lang="en-US"/>
          </a:p>
        </p:txBody>
      </p:sp>
      <p:sp>
        <p:nvSpPr>
          <p:cNvPr id="5" name="Footer Placeholder 4">
            <a:extLst>
              <a:ext uri="{FF2B5EF4-FFF2-40B4-BE49-F238E27FC236}">
                <a16:creationId xmlns:a16="http://schemas.microsoft.com/office/drawing/2014/main" id="{FF30D670-B838-4C37-9BFF-080F243F9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8F53B-3D72-4C9F-9AEE-A3C20C68C9C4}"/>
              </a:ext>
            </a:extLst>
          </p:cNvPr>
          <p:cNvSpPr>
            <a:spLocks noGrp="1"/>
          </p:cNvSpPr>
          <p:nvPr>
            <p:ph type="sldNum" sz="quarter" idx="12"/>
          </p:nvPr>
        </p:nvSpPr>
        <p:spPr/>
        <p:txBody>
          <a:bodyPr/>
          <a:lstStyle/>
          <a:p>
            <a:fld id="{62D00112-97D4-41B3-9F69-49EB071B7D18}" type="slidenum">
              <a:rPr lang="en-US" smtClean="0"/>
              <a:t>‹#›</a:t>
            </a:fld>
            <a:endParaRPr lang="en-US"/>
          </a:p>
        </p:txBody>
      </p:sp>
    </p:spTree>
    <p:extLst>
      <p:ext uri="{BB962C8B-B14F-4D97-AF65-F5344CB8AC3E}">
        <p14:creationId xmlns:p14="http://schemas.microsoft.com/office/powerpoint/2010/main" val="274770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5FC99-2B94-4B9C-B559-354922D693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5F8904-96C6-46F5-82F7-7F823D9D68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F36EED-CCEB-4881-902D-7DFDB45F691B}"/>
              </a:ext>
            </a:extLst>
          </p:cNvPr>
          <p:cNvSpPr>
            <a:spLocks noGrp="1"/>
          </p:cNvSpPr>
          <p:nvPr>
            <p:ph type="dt" sz="half" idx="10"/>
          </p:nvPr>
        </p:nvSpPr>
        <p:spPr/>
        <p:txBody>
          <a:bodyPr/>
          <a:lstStyle/>
          <a:p>
            <a:fld id="{139B4463-967E-4F83-BFE5-327B1156C232}" type="datetimeFigureOut">
              <a:rPr lang="en-US" smtClean="0"/>
              <a:t>7/23/2019</a:t>
            </a:fld>
            <a:endParaRPr lang="en-US"/>
          </a:p>
        </p:txBody>
      </p:sp>
      <p:sp>
        <p:nvSpPr>
          <p:cNvPr id="5" name="Footer Placeholder 4">
            <a:extLst>
              <a:ext uri="{FF2B5EF4-FFF2-40B4-BE49-F238E27FC236}">
                <a16:creationId xmlns:a16="http://schemas.microsoft.com/office/drawing/2014/main" id="{7BB35176-9576-4166-BF22-E4DF23091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90CC0-1FDF-41DF-8D13-8836D5A26C13}"/>
              </a:ext>
            </a:extLst>
          </p:cNvPr>
          <p:cNvSpPr>
            <a:spLocks noGrp="1"/>
          </p:cNvSpPr>
          <p:nvPr>
            <p:ph type="sldNum" sz="quarter" idx="12"/>
          </p:nvPr>
        </p:nvSpPr>
        <p:spPr/>
        <p:txBody>
          <a:bodyPr/>
          <a:lstStyle/>
          <a:p>
            <a:fld id="{62D00112-97D4-41B3-9F69-49EB071B7D18}" type="slidenum">
              <a:rPr lang="en-US" smtClean="0"/>
              <a:t>‹#›</a:t>
            </a:fld>
            <a:endParaRPr lang="en-US"/>
          </a:p>
        </p:txBody>
      </p:sp>
    </p:spTree>
    <p:extLst>
      <p:ext uri="{BB962C8B-B14F-4D97-AF65-F5344CB8AC3E}">
        <p14:creationId xmlns:p14="http://schemas.microsoft.com/office/powerpoint/2010/main" val="368307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CC34-C73A-48BA-BC2C-696BBD821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24A041-CDA3-4F4D-907F-822F2EE38D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3A5AA-030F-4C95-8244-71C070C212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AB848-9F1C-474A-A45E-66A57B2FADA2}"/>
              </a:ext>
            </a:extLst>
          </p:cNvPr>
          <p:cNvSpPr>
            <a:spLocks noGrp="1"/>
          </p:cNvSpPr>
          <p:nvPr>
            <p:ph type="dt" sz="half" idx="10"/>
          </p:nvPr>
        </p:nvSpPr>
        <p:spPr/>
        <p:txBody>
          <a:bodyPr/>
          <a:lstStyle/>
          <a:p>
            <a:fld id="{139B4463-967E-4F83-BFE5-327B1156C232}" type="datetimeFigureOut">
              <a:rPr lang="en-US" smtClean="0"/>
              <a:t>7/23/2019</a:t>
            </a:fld>
            <a:endParaRPr lang="en-US"/>
          </a:p>
        </p:txBody>
      </p:sp>
      <p:sp>
        <p:nvSpPr>
          <p:cNvPr id="6" name="Footer Placeholder 5">
            <a:extLst>
              <a:ext uri="{FF2B5EF4-FFF2-40B4-BE49-F238E27FC236}">
                <a16:creationId xmlns:a16="http://schemas.microsoft.com/office/drawing/2014/main" id="{46EDDEDD-BDFB-495E-A470-9DAA99849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E757CF-9651-4E93-A291-237A9E93D63E}"/>
              </a:ext>
            </a:extLst>
          </p:cNvPr>
          <p:cNvSpPr>
            <a:spLocks noGrp="1"/>
          </p:cNvSpPr>
          <p:nvPr>
            <p:ph type="sldNum" sz="quarter" idx="12"/>
          </p:nvPr>
        </p:nvSpPr>
        <p:spPr/>
        <p:txBody>
          <a:bodyPr/>
          <a:lstStyle/>
          <a:p>
            <a:fld id="{62D00112-97D4-41B3-9F69-49EB071B7D18}" type="slidenum">
              <a:rPr lang="en-US" smtClean="0"/>
              <a:t>‹#›</a:t>
            </a:fld>
            <a:endParaRPr lang="en-US"/>
          </a:p>
        </p:txBody>
      </p:sp>
    </p:spTree>
    <p:extLst>
      <p:ext uri="{BB962C8B-B14F-4D97-AF65-F5344CB8AC3E}">
        <p14:creationId xmlns:p14="http://schemas.microsoft.com/office/powerpoint/2010/main" val="355270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86DE-A07D-4DFB-A00C-D0DA6D8D01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D3D3F9-E041-44A5-A81D-CBD335EB35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91FC65-5C8D-4D8D-BA8D-E8F71BFA43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65A5C-603E-4CF1-9B9D-4F399CAE33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871EF8-0987-49A1-B70B-AA73079D8E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A26863-7DCE-476B-AF2D-0BC1F291E06C}"/>
              </a:ext>
            </a:extLst>
          </p:cNvPr>
          <p:cNvSpPr>
            <a:spLocks noGrp="1"/>
          </p:cNvSpPr>
          <p:nvPr>
            <p:ph type="dt" sz="half" idx="10"/>
          </p:nvPr>
        </p:nvSpPr>
        <p:spPr/>
        <p:txBody>
          <a:bodyPr/>
          <a:lstStyle/>
          <a:p>
            <a:fld id="{139B4463-967E-4F83-BFE5-327B1156C232}" type="datetimeFigureOut">
              <a:rPr lang="en-US" smtClean="0"/>
              <a:t>7/23/2019</a:t>
            </a:fld>
            <a:endParaRPr lang="en-US"/>
          </a:p>
        </p:txBody>
      </p:sp>
      <p:sp>
        <p:nvSpPr>
          <p:cNvPr id="8" name="Footer Placeholder 7">
            <a:extLst>
              <a:ext uri="{FF2B5EF4-FFF2-40B4-BE49-F238E27FC236}">
                <a16:creationId xmlns:a16="http://schemas.microsoft.com/office/drawing/2014/main" id="{C11A1016-04A8-4652-918D-A1D15A0B7F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DED318-9D2E-4AF6-8E28-9D2A46879062}"/>
              </a:ext>
            </a:extLst>
          </p:cNvPr>
          <p:cNvSpPr>
            <a:spLocks noGrp="1"/>
          </p:cNvSpPr>
          <p:nvPr>
            <p:ph type="sldNum" sz="quarter" idx="12"/>
          </p:nvPr>
        </p:nvSpPr>
        <p:spPr/>
        <p:txBody>
          <a:bodyPr/>
          <a:lstStyle/>
          <a:p>
            <a:fld id="{62D00112-97D4-41B3-9F69-49EB071B7D18}" type="slidenum">
              <a:rPr lang="en-US" smtClean="0"/>
              <a:t>‹#›</a:t>
            </a:fld>
            <a:endParaRPr lang="en-US"/>
          </a:p>
        </p:txBody>
      </p:sp>
    </p:spTree>
    <p:extLst>
      <p:ext uri="{BB962C8B-B14F-4D97-AF65-F5344CB8AC3E}">
        <p14:creationId xmlns:p14="http://schemas.microsoft.com/office/powerpoint/2010/main" val="126118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3915D-CB4F-4D94-B6C9-641EBDFB3E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478445-CF64-452E-8DD0-27213D503293}"/>
              </a:ext>
            </a:extLst>
          </p:cNvPr>
          <p:cNvSpPr>
            <a:spLocks noGrp="1"/>
          </p:cNvSpPr>
          <p:nvPr>
            <p:ph type="dt" sz="half" idx="10"/>
          </p:nvPr>
        </p:nvSpPr>
        <p:spPr/>
        <p:txBody>
          <a:bodyPr/>
          <a:lstStyle/>
          <a:p>
            <a:fld id="{139B4463-967E-4F83-BFE5-327B1156C232}" type="datetimeFigureOut">
              <a:rPr lang="en-US" smtClean="0"/>
              <a:t>7/23/2019</a:t>
            </a:fld>
            <a:endParaRPr lang="en-US"/>
          </a:p>
        </p:txBody>
      </p:sp>
      <p:sp>
        <p:nvSpPr>
          <p:cNvPr id="4" name="Footer Placeholder 3">
            <a:extLst>
              <a:ext uri="{FF2B5EF4-FFF2-40B4-BE49-F238E27FC236}">
                <a16:creationId xmlns:a16="http://schemas.microsoft.com/office/drawing/2014/main" id="{CE202AF6-6477-40B5-9D09-090B9FFF9C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DE00DE-D983-43FE-A7DD-64CC4D18C042}"/>
              </a:ext>
            </a:extLst>
          </p:cNvPr>
          <p:cNvSpPr>
            <a:spLocks noGrp="1"/>
          </p:cNvSpPr>
          <p:nvPr>
            <p:ph type="sldNum" sz="quarter" idx="12"/>
          </p:nvPr>
        </p:nvSpPr>
        <p:spPr/>
        <p:txBody>
          <a:bodyPr/>
          <a:lstStyle/>
          <a:p>
            <a:fld id="{62D00112-97D4-41B3-9F69-49EB071B7D18}" type="slidenum">
              <a:rPr lang="en-US" smtClean="0"/>
              <a:t>‹#›</a:t>
            </a:fld>
            <a:endParaRPr lang="en-US"/>
          </a:p>
        </p:txBody>
      </p:sp>
    </p:spTree>
    <p:extLst>
      <p:ext uri="{BB962C8B-B14F-4D97-AF65-F5344CB8AC3E}">
        <p14:creationId xmlns:p14="http://schemas.microsoft.com/office/powerpoint/2010/main" val="103685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DF22-85C8-420D-B464-0BBC9369A64A}"/>
              </a:ext>
            </a:extLst>
          </p:cNvPr>
          <p:cNvSpPr>
            <a:spLocks noGrp="1"/>
          </p:cNvSpPr>
          <p:nvPr>
            <p:ph type="dt" sz="half" idx="10"/>
          </p:nvPr>
        </p:nvSpPr>
        <p:spPr/>
        <p:txBody>
          <a:bodyPr/>
          <a:lstStyle/>
          <a:p>
            <a:fld id="{139B4463-967E-4F83-BFE5-327B1156C232}" type="datetimeFigureOut">
              <a:rPr lang="en-US" smtClean="0"/>
              <a:t>7/23/2019</a:t>
            </a:fld>
            <a:endParaRPr lang="en-US"/>
          </a:p>
        </p:txBody>
      </p:sp>
      <p:sp>
        <p:nvSpPr>
          <p:cNvPr id="3" name="Footer Placeholder 2">
            <a:extLst>
              <a:ext uri="{FF2B5EF4-FFF2-40B4-BE49-F238E27FC236}">
                <a16:creationId xmlns:a16="http://schemas.microsoft.com/office/drawing/2014/main" id="{C03C4AA6-0345-47A5-AF93-5650FE641B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C6B21B-9E29-4369-8BA4-D634F8E42C2C}"/>
              </a:ext>
            </a:extLst>
          </p:cNvPr>
          <p:cNvSpPr>
            <a:spLocks noGrp="1"/>
          </p:cNvSpPr>
          <p:nvPr>
            <p:ph type="sldNum" sz="quarter" idx="12"/>
          </p:nvPr>
        </p:nvSpPr>
        <p:spPr/>
        <p:txBody>
          <a:bodyPr/>
          <a:lstStyle/>
          <a:p>
            <a:fld id="{62D00112-97D4-41B3-9F69-49EB071B7D18}" type="slidenum">
              <a:rPr lang="en-US" smtClean="0"/>
              <a:t>‹#›</a:t>
            </a:fld>
            <a:endParaRPr lang="en-US"/>
          </a:p>
        </p:txBody>
      </p:sp>
    </p:spTree>
    <p:extLst>
      <p:ext uri="{BB962C8B-B14F-4D97-AF65-F5344CB8AC3E}">
        <p14:creationId xmlns:p14="http://schemas.microsoft.com/office/powerpoint/2010/main" val="203977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F8C4-7224-49D6-954C-B859B8F10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84383A-F215-428A-A8AE-AD05E3063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5AD0B-423E-4A16-BEF3-7620A7C6E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542D40-2BCC-41CA-9E36-82B43E6E1588}"/>
              </a:ext>
            </a:extLst>
          </p:cNvPr>
          <p:cNvSpPr>
            <a:spLocks noGrp="1"/>
          </p:cNvSpPr>
          <p:nvPr>
            <p:ph type="dt" sz="half" idx="10"/>
          </p:nvPr>
        </p:nvSpPr>
        <p:spPr/>
        <p:txBody>
          <a:bodyPr/>
          <a:lstStyle/>
          <a:p>
            <a:fld id="{139B4463-967E-4F83-BFE5-327B1156C232}" type="datetimeFigureOut">
              <a:rPr lang="en-US" smtClean="0"/>
              <a:t>7/23/2019</a:t>
            </a:fld>
            <a:endParaRPr lang="en-US"/>
          </a:p>
        </p:txBody>
      </p:sp>
      <p:sp>
        <p:nvSpPr>
          <p:cNvPr id="6" name="Footer Placeholder 5">
            <a:extLst>
              <a:ext uri="{FF2B5EF4-FFF2-40B4-BE49-F238E27FC236}">
                <a16:creationId xmlns:a16="http://schemas.microsoft.com/office/drawing/2014/main" id="{CFCE6FD0-854A-40DA-AFA1-6F8E95C72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C9E0C-D4BE-405F-8D97-AA165C3420AA}"/>
              </a:ext>
            </a:extLst>
          </p:cNvPr>
          <p:cNvSpPr>
            <a:spLocks noGrp="1"/>
          </p:cNvSpPr>
          <p:nvPr>
            <p:ph type="sldNum" sz="quarter" idx="12"/>
          </p:nvPr>
        </p:nvSpPr>
        <p:spPr/>
        <p:txBody>
          <a:bodyPr/>
          <a:lstStyle/>
          <a:p>
            <a:fld id="{62D00112-97D4-41B3-9F69-49EB071B7D18}" type="slidenum">
              <a:rPr lang="en-US" smtClean="0"/>
              <a:t>‹#›</a:t>
            </a:fld>
            <a:endParaRPr lang="en-US"/>
          </a:p>
        </p:txBody>
      </p:sp>
    </p:spTree>
    <p:extLst>
      <p:ext uri="{BB962C8B-B14F-4D97-AF65-F5344CB8AC3E}">
        <p14:creationId xmlns:p14="http://schemas.microsoft.com/office/powerpoint/2010/main" val="385575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A292-EB1F-46FD-894C-269D67E09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52721C-E6A6-47DE-962E-CFB075AB7F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692019-DF23-4B4E-8A81-6383B3C5D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2B65FC-77C6-4262-9C58-78926A321324}"/>
              </a:ext>
            </a:extLst>
          </p:cNvPr>
          <p:cNvSpPr>
            <a:spLocks noGrp="1"/>
          </p:cNvSpPr>
          <p:nvPr>
            <p:ph type="dt" sz="half" idx="10"/>
          </p:nvPr>
        </p:nvSpPr>
        <p:spPr/>
        <p:txBody>
          <a:bodyPr/>
          <a:lstStyle/>
          <a:p>
            <a:fld id="{139B4463-967E-4F83-BFE5-327B1156C232}" type="datetimeFigureOut">
              <a:rPr lang="en-US" smtClean="0"/>
              <a:t>7/23/2019</a:t>
            </a:fld>
            <a:endParaRPr lang="en-US"/>
          </a:p>
        </p:txBody>
      </p:sp>
      <p:sp>
        <p:nvSpPr>
          <p:cNvPr id="6" name="Footer Placeholder 5">
            <a:extLst>
              <a:ext uri="{FF2B5EF4-FFF2-40B4-BE49-F238E27FC236}">
                <a16:creationId xmlns:a16="http://schemas.microsoft.com/office/drawing/2014/main" id="{D0EA5ADC-94C9-41E8-904E-716E01704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58986-38AA-474A-B066-1690C2AD1B83}"/>
              </a:ext>
            </a:extLst>
          </p:cNvPr>
          <p:cNvSpPr>
            <a:spLocks noGrp="1"/>
          </p:cNvSpPr>
          <p:nvPr>
            <p:ph type="sldNum" sz="quarter" idx="12"/>
          </p:nvPr>
        </p:nvSpPr>
        <p:spPr/>
        <p:txBody>
          <a:bodyPr/>
          <a:lstStyle/>
          <a:p>
            <a:fld id="{62D00112-97D4-41B3-9F69-49EB071B7D18}" type="slidenum">
              <a:rPr lang="en-US" smtClean="0"/>
              <a:t>‹#›</a:t>
            </a:fld>
            <a:endParaRPr lang="en-US"/>
          </a:p>
        </p:txBody>
      </p:sp>
    </p:spTree>
    <p:extLst>
      <p:ext uri="{BB962C8B-B14F-4D97-AF65-F5344CB8AC3E}">
        <p14:creationId xmlns:p14="http://schemas.microsoft.com/office/powerpoint/2010/main" val="271139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A5A191-C77A-4EC8-93ED-1D87A9E5B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BCEBD4-D892-49BB-97D8-A31FC5D2E4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1F472-EC0F-49BB-BC86-FCB6C145F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B4463-967E-4F83-BFE5-327B1156C232}" type="datetimeFigureOut">
              <a:rPr lang="en-US" smtClean="0"/>
              <a:t>7/23/2019</a:t>
            </a:fld>
            <a:endParaRPr lang="en-US"/>
          </a:p>
        </p:txBody>
      </p:sp>
      <p:sp>
        <p:nvSpPr>
          <p:cNvPr id="5" name="Footer Placeholder 4">
            <a:extLst>
              <a:ext uri="{FF2B5EF4-FFF2-40B4-BE49-F238E27FC236}">
                <a16:creationId xmlns:a16="http://schemas.microsoft.com/office/drawing/2014/main" id="{6366767A-E597-4E33-9653-F52038C103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4D963A-2655-4529-849D-E1522B22A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00112-97D4-41B3-9F69-49EB071B7D18}" type="slidenum">
              <a:rPr lang="en-US" smtClean="0"/>
              <a:t>‹#›</a:t>
            </a:fld>
            <a:endParaRPr lang="en-US"/>
          </a:p>
        </p:txBody>
      </p:sp>
    </p:spTree>
    <p:extLst>
      <p:ext uri="{BB962C8B-B14F-4D97-AF65-F5344CB8AC3E}">
        <p14:creationId xmlns:p14="http://schemas.microsoft.com/office/powerpoint/2010/main" val="75813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8A4180B-84DD-4386-88B2-A33E8AB3837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0001" b="23749"/>
          <a:stretch/>
        </p:blipFill>
        <p:spPr>
          <a:xfrm>
            <a:off x="20" y="1"/>
            <a:ext cx="12191980" cy="6857999"/>
          </a:xfrm>
          <a:prstGeom prst="rect">
            <a:avLst/>
          </a:prstGeom>
        </p:spPr>
      </p:pic>
      <p:sp>
        <p:nvSpPr>
          <p:cNvPr id="2" name="Title 1">
            <a:extLst>
              <a:ext uri="{FF2B5EF4-FFF2-40B4-BE49-F238E27FC236}">
                <a16:creationId xmlns:a16="http://schemas.microsoft.com/office/drawing/2014/main" id="{2D2C44C8-808A-4B5A-AF01-76DE2564CC8B}"/>
              </a:ext>
            </a:extLst>
          </p:cNvPr>
          <p:cNvSpPr>
            <a:spLocks noGrp="1"/>
          </p:cNvSpPr>
          <p:nvPr>
            <p:ph type="ctrTitle"/>
          </p:nvPr>
        </p:nvSpPr>
        <p:spPr>
          <a:xfrm>
            <a:off x="0" y="3758268"/>
            <a:ext cx="9144000" cy="1734042"/>
          </a:xfrm>
        </p:spPr>
        <p:txBody>
          <a:bodyPr>
            <a:normAutofit/>
          </a:bodyPr>
          <a:lstStyle/>
          <a:p>
            <a:r>
              <a:rPr lang="en-US" sz="5400" b="1" dirty="0">
                <a:solidFill>
                  <a:srgbClr val="FFFFFF"/>
                </a:solidFill>
                <a:latin typeface="Gotham Book" panose="02000604040000020004" pitchFamily="50" charset="0"/>
              </a:rPr>
              <a:t>Global Men’s Health </a:t>
            </a:r>
            <a:br>
              <a:rPr lang="en-US" sz="5400" b="1" dirty="0">
                <a:solidFill>
                  <a:srgbClr val="FFFFFF"/>
                </a:solidFill>
                <a:latin typeface="Gotham Book" panose="02000604040000020004" pitchFamily="50" charset="0"/>
              </a:rPr>
            </a:br>
            <a:r>
              <a:rPr lang="en-US" sz="5400" b="1" dirty="0">
                <a:solidFill>
                  <a:srgbClr val="FFFFFF"/>
                </a:solidFill>
                <a:latin typeface="Gotham Book" panose="02000604040000020004" pitchFamily="50" charset="0"/>
              </a:rPr>
              <a:t>and Rights Survey</a:t>
            </a:r>
          </a:p>
        </p:txBody>
      </p:sp>
      <p:sp>
        <p:nvSpPr>
          <p:cNvPr id="3" name="Subtitle 2">
            <a:extLst>
              <a:ext uri="{FF2B5EF4-FFF2-40B4-BE49-F238E27FC236}">
                <a16:creationId xmlns:a16="http://schemas.microsoft.com/office/drawing/2014/main" id="{56220E2C-DD29-47AF-8F11-65A6A870FFE1}"/>
              </a:ext>
            </a:extLst>
          </p:cNvPr>
          <p:cNvSpPr>
            <a:spLocks noGrp="1"/>
          </p:cNvSpPr>
          <p:nvPr>
            <p:ph type="subTitle" idx="1"/>
          </p:nvPr>
        </p:nvSpPr>
        <p:spPr>
          <a:xfrm>
            <a:off x="0" y="5527171"/>
            <a:ext cx="9144000" cy="1295966"/>
          </a:xfrm>
        </p:spPr>
        <p:txBody>
          <a:bodyPr>
            <a:normAutofit/>
          </a:bodyPr>
          <a:lstStyle/>
          <a:p>
            <a:r>
              <a:rPr lang="en-US" sz="2000" b="1" dirty="0">
                <a:solidFill>
                  <a:srgbClr val="FFFFFF"/>
                </a:solidFill>
                <a:latin typeface="Gotham Book" panose="02000604040000020004" pitchFamily="50" charset="0"/>
              </a:rPr>
              <a:t>George Ayala, PsyD</a:t>
            </a:r>
          </a:p>
          <a:p>
            <a:r>
              <a:rPr lang="en-US" sz="1600" dirty="0">
                <a:solidFill>
                  <a:srgbClr val="FFFFFF"/>
                </a:solidFill>
                <a:latin typeface="Gotham Book" panose="02000604040000020004" pitchFamily="50" charset="0"/>
              </a:rPr>
              <a:t>MPact Global Action for Gay Men’s Health and Rights, Oakland, California, U.S.</a:t>
            </a:r>
          </a:p>
          <a:p>
            <a:r>
              <a:rPr lang="en-US" sz="1600" dirty="0">
                <a:solidFill>
                  <a:srgbClr val="FFFFFF"/>
                </a:solidFill>
                <a:latin typeface="Gotham Book" panose="02000604040000020004" pitchFamily="50" charset="0"/>
              </a:rPr>
              <a:t>AIDS2019, Mexico City, Mexico</a:t>
            </a:r>
          </a:p>
        </p:txBody>
      </p:sp>
    </p:spTree>
    <p:extLst>
      <p:ext uri="{BB962C8B-B14F-4D97-AF65-F5344CB8AC3E}">
        <p14:creationId xmlns:p14="http://schemas.microsoft.com/office/powerpoint/2010/main" val="13674031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2D65-4E51-451F-9D41-858302C04EBF}"/>
              </a:ext>
            </a:extLst>
          </p:cNvPr>
          <p:cNvSpPr>
            <a:spLocks noGrp="1"/>
          </p:cNvSpPr>
          <p:nvPr>
            <p:ph type="title"/>
          </p:nvPr>
        </p:nvSpPr>
        <p:spPr/>
        <p:txBody>
          <a:bodyPr/>
          <a:lstStyle/>
          <a:p>
            <a:r>
              <a:rPr lang="en-US" b="1" dirty="0">
                <a:latin typeface="Gotham Book" panose="02000604040000020004" pitchFamily="50" charset="0"/>
              </a:rPr>
              <a:t>Survey Domains</a:t>
            </a:r>
          </a:p>
        </p:txBody>
      </p:sp>
      <p:sp>
        <p:nvSpPr>
          <p:cNvPr id="8" name="Text Placeholder 7">
            <a:extLst>
              <a:ext uri="{FF2B5EF4-FFF2-40B4-BE49-F238E27FC236}">
                <a16:creationId xmlns:a16="http://schemas.microsoft.com/office/drawing/2014/main" id="{ACE607EA-D9DA-4E3B-954C-56A9AC7F5B60}"/>
              </a:ext>
            </a:extLst>
          </p:cNvPr>
          <p:cNvSpPr>
            <a:spLocks noGrp="1"/>
          </p:cNvSpPr>
          <p:nvPr>
            <p:ph type="body" idx="1"/>
          </p:nvPr>
        </p:nvSpPr>
        <p:spPr>
          <a:xfrm>
            <a:off x="836609" y="1365145"/>
            <a:ext cx="5157787" cy="823912"/>
          </a:xfrm>
        </p:spPr>
        <p:txBody>
          <a:bodyPr>
            <a:normAutofit/>
          </a:bodyPr>
          <a:lstStyle/>
          <a:p>
            <a:r>
              <a:rPr lang="en-US" u="sng" dirty="0">
                <a:latin typeface="Gotham Book" panose="02000604040000020004" pitchFamily="50" charset="0"/>
              </a:rPr>
              <a:t>Access/Utilization</a:t>
            </a:r>
          </a:p>
        </p:txBody>
      </p:sp>
      <p:sp>
        <p:nvSpPr>
          <p:cNvPr id="9" name="Content Placeholder 8">
            <a:extLst>
              <a:ext uri="{FF2B5EF4-FFF2-40B4-BE49-F238E27FC236}">
                <a16:creationId xmlns:a16="http://schemas.microsoft.com/office/drawing/2014/main" id="{AF9608FD-921D-4725-95A9-3B89649F6D2A}"/>
              </a:ext>
            </a:extLst>
          </p:cNvPr>
          <p:cNvSpPr>
            <a:spLocks noGrp="1"/>
          </p:cNvSpPr>
          <p:nvPr>
            <p:ph sz="half" idx="2"/>
          </p:nvPr>
        </p:nvSpPr>
        <p:spPr>
          <a:xfrm>
            <a:off x="836610" y="2121945"/>
            <a:ext cx="5157787" cy="4370930"/>
          </a:xfrm>
        </p:spPr>
        <p:txBody>
          <a:bodyPr>
            <a:normAutofit/>
          </a:bodyPr>
          <a:lstStyle/>
          <a:p>
            <a:pPr marL="0" indent="0">
              <a:spcBef>
                <a:spcPts val="0"/>
              </a:spcBef>
              <a:spcAft>
                <a:spcPts val="600"/>
              </a:spcAft>
              <a:buNone/>
            </a:pPr>
            <a:r>
              <a:rPr lang="en-US" sz="2000" dirty="0">
                <a:latin typeface="Gotham Book" panose="02000604040000020004" pitchFamily="50" charset="0"/>
              </a:rPr>
              <a:t>Condoms​</a:t>
            </a:r>
          </a:p>
          <a:p>
            <a:pPr marL="0" indent="0">
              <a:spcBef>
                <a:spcPts val="0"/>
              </a:spcBef>
              <a:spcAft>
                <a:spcPts val="600"/>
              </a:spcAft>
              <a:buNone/>
            </a:pPr>
            <a:r>
              <a:rPr lang="en-US" sz="2000" dirty="0">
                <a:latin typeface="Gotham Book" panose="02000604040000020004" pitchFamily="50" charset="0"/>
              </a:rPr>
              <a:t>Lubricants​</a:t>
            </a:r>
          </a:p>
          <a:p>
            <a:pPr marL="0" indent="0">
              <a:spcBef>
                <a:spcPts val="0"/>
              </a:spcBef>
              <a:spcAft>
                <a:spcPts val="600"/>
              </a:spcAft>
              <a:buNone/>
            </a:pPr>
            <a:r>
              <a:rPr lang="en-US" sz="2000" dirty="0">
                <a:latin typeface="Gotham Book" panose="02000604040000020004" pitchFamily="50" charset="0"/>
              </a:rPr>
              <a:t>HIV-testing​</a:t>
            </a:r>
          </a:p>
          <a:p>
            <a:pPr marL="0" indent="0">
              <a:spcBef>
                <a:spcPts val="0"/>
              </a:spcBef>
              <a:spcAft>
                <a:spcPts val="600"/>
              </a:spcAft>
              <a:buNone/>
            </a:pPr>
            <a:r>
              <a:rPr lang="en-US" sz="2000" dirty="0">
                <a:latin typeface="Gotham Book" panose="02000604040000020004" pitchFamily="50" charset="0"/>
              </a:rPr>
              <a:t>HIV treatment​</a:t>
            </a:r>
          </a:p>
          <a:p>
            <a:pPr marL="0" indent="0">
              <a:spcBef>
                <a:spcPts val="0"/>
              </a:spcBef>
              <a:spcAft>
                <a:spcPts val="600"/>
              </a:spcAft>
              <a:buNone/>
            </a:pPr>
            <a:r>
              <a:rPr lang="en-US" sz="2000" dirty="0">
                <a:latin typeface="Gotham Book" panose="02000604040000020004" pitchFamily="50" charset="0"/>
              </a:rPr>
              <a:t>STI testing and treatment</a:t>
            </a:r>
          </a:p>
          <a:p>
            <a:pPr marL="0" indent="0">
              <a:spcBef>
                <a:spcPts val="0"/>
              </a:spcBef>
              <a:spcAft>
                <a:spcPts val="600"/>
              </a:spcAft>
              <a:buNone/>
            </a:pPr>
            <a:r>
              <a:rPr lang="en-US" sz="2000" dirty="0">
                <a:latin typeface="Gotham Book" panose="02000604040000020004" pitchFamily="50" charset="0"/>
              </a:rPr>
              <a:t>Substance use services</a:t>
            </a:r>
          </a:p>
          <a:p>
            <a:pPr marL="0" indent="0">
              <a:spcBef>
                <a:spcPts val="0"/>
              </a:spcBef>
              <a:spcAft>
                <a:spcPts val="600"/>
              </a:spcAft>
              <a:buNone/>
            </a:pPr>
            <a:r>
              <a:rPr lang="en-US" sz="2000" dirty="0">
                <a:latin typeface="Gotham Book" panose="02000604040000020004" pitchFamily="50" charset="0"/>
              </a:rPr>
              <a:t>Mental health services</a:t>
            </a:r>
          </a:p>
          <a:p>
            <a:pPr marL="0" indent="0">
              <a:spcBef>
                <a:spcPts val="0"/>
              </a:spcBef>
              <a:buNone/>
            </a:pPr>
            <a:r>
              <a:rPr lang="en-US" sz="2000" dirty="0">
                <a:latin typeface="Gotham Book" panose="02000604040000020004" pitchFamily="50" charset="0"/>
              </a:rPr>
              <a:t>PrEP (knowledge, access​/utilization)</a:t>
            </a:r>
          </a:p>
          <a:p>
            <a:pPr marL="0" indent="0">
              <a:spcBef>
                <a:spcPts val="0"/>
              </a:spcBef>
              <a:buNone/>
            </a:pPr>
            <a:endParaRPr lang="en-US" sz="2000" dirty="0">
              <a:latin typeface="Gotham Book" panose="02000604040000020004" pitchFamily="50" charset="0"/>
            </a:endParaRPr>
          </a:p>
          <a:p>
            <a:pPr marL="0" indent="0">
              <a:spcBef>
                <a:spcPts val="0"/>
              </a:spcBef>
              <a:buNone/>
            </a:pPr>
            <a:r>
              <a:rPr lang="en-US" sz="2000" dirty="0">
                <a:latin typeface="Gotham Book" panose="02000604040000020004" pitchFamily="50" charset="0"/>
              </a:rPr>
              <a:t>Mode of service delivery</a:t>
            </a:r>
          </a:p>
          <a:p>
            <a:pPr marL="0" indent="0">
              <a:spcBef>
                <a:spcPts val="0"/>
              </a:spcBef>
              <a:buNone/>
            </a:pPr>
            <a:endParaRPr lang="en-US" sz="2000" dirty="0">
              <a:latin typeface="Gotham Book" panose="02000604040000020004" pitchFamily="50" charset="0"/>
            </a:endParaRPr>
          </a:p>
          <a:p>
            <a:pPr marL="0" indent="0">
              <a:spcBef>
                <a:spcPts val="0"/>
              </a:spcBef>
              <a:buNone/>
            </a:pPr>
            <a:r>
              <a:rPr lang="en-US" sz="2000" dirty="0">
                <a:latin typeface="Gotham Book" panose="02000604040000020004" pitchFamily="50" charset="0"/>
              </a:rPr>
              <a:t>Emerging developments – self-testing, injectables, etc.</a:t>
            </a:r>
          </a:p>
        </p:txBody>
      </p:sp>
      <p:sp>
        <p:nvSpPr>
          <p:cNvPr id="10" name="Text Placeholder 9">
            <a:extLst>
              <a:ext uri="{FF2B5EF4-FFF2-40B4-BE49-F238E27FC236}">
                <a16:creationId xmlns:a16="http://schemas.microsoft.com/office/drawing/2014/main" id="{54F8D123-AC48-4A77-BC48-9617743F2FB0}"/>
              </a:ext>
            </a:extLst>
          </p:cNvPr>
          <p:cNvSpPr>
            <a:spLocks noGrp="1"/>
          </p:cNvSpPr>
          <p:nvPr>
            <p:ph type="body" sz="quarter" idx="3"/>
          </p:nvPr>
        </p:nvSpPr>
        <p:spPr>
          <a:xfrm>
            <a:off x="6172439" y="1365145"/>
            <a:ext cx="5625428" cy="823912"/>
          </a:xfrm>
        </p:spPr>
        <p:txBody>
          <a:bodyPr>
            <a:normAutofit/>
          </a:bodyPr>
          <a:lstStyle/>
          <a:p>
            <a:pPr>
              <a:spcBef>
                <a:spcPts val="600"/>
              </a:spcBef>
            </a:pPr>
            <a:r>
              <a:rPr lang="en-US" u="sng" dirty="0">
                <a:latin typeface="Gotham Book" panose="02000604040000020004" pitchFamily="50" charset="0"/>
              </a:rPr>
              <a:t>Individual &amp; Structural Factors</a:t>
            </a:r>
          </a:p>
        </p:txBody>
      </p:sp>
      <p:sp>
        <p:nvSpPr>
          <p:cNvPr id="11" name="Content Placeholder 10">
            <a:extLst>
              <a:ext uri="{FF2B5EF4-FFF2-40B4-BE49-F238E27FC236}">
                <a16:creationId xmlns:a16="http://schemas.microsoft.com/office/drawing/2014/main" id="{4E0CB383-4DCD-46BF-A17C-639E93ECA9A7}"/>
              </a:ext>
            </a:extLst>
          </p:cNvPr>
          <p:cNvSpPr>
            <a:spLocks noGrp="1"/>
          </p:cNvSpPr>
          <p:nvPr>
            <p:ph sz="quarter" idx="4"/>
          </p:nvPr>
        </p:nvSpPr>
        <p:spPr>
          <a:xfrm>
            <a:off x="6172200" y="2189057"/>
            <a:ext cx="5183188" cy="4303816"/>
          </a:xfrm>
        </p:spPr>
        <p:txBody>
          <a:bodyPr>
            <a:normAutofit/>
          </a:bodyPr>
          <a:lstStyle/>
          <a:p>
            <a:pPr marL="0" indent="0">
              <a:spcBef>
                <a:spcPts val="600"/>
              </a:spcBef>
              <a:buNone/>
            </a:pPr>
            <a:r>
              <a:rPr lang="en-US" sz="2000" dirty="0">
                <a:latin typeface="Gotham Book" panose="02000604040000020004" pitchFamily="50" charset="0"/>
              </a:rPr>
              <a:t>Demographics</a:t>
            </a:r>
          </a:p>
          <a:p>
            <a:pPr marL="0" indent="0">
              <a:spcBef>
                <a:spcPts val="600"/>
              </a:spcBef>
              <a:buNone/>
            </a:pPr>
            <a:r>
              <a:rPr lang="en-US" sz="2000" dirty="0">
                <a:latin typeface="Gotham Book" panose="02000604040000020004" pitchFamily="50" charset="0"/>
              </a:rPr>
              <a:t>Homophobia</a:t>
            </a:r>
          </a:p>
          <a:p>
            <a:pPr marL="0" indent="0">
              <a:spcBef>
                <a:spcPts val="600"/>
              </a:spcBef>
              <a:buNone/>
            </a:pPr>
            <a:r>
              <a:rPr lang="en-US" sz="2000" dirty="0">
                <a:latin typeface="Gotham Book" panose="02000604040000020004" pitchFamily="50" charset="0"/>
              </a:rPr>
              <a:t>Violence</a:t>
            </a:r>
          </a:p>
          <a:p>
            <a:pPr marL="0" indent="0">
              <a:spcBef>
                <a:spcPts val="600"/>
              </a:spcBef>
              <a:buNone/>
            </a:pPr>
            <a:r>
              <a:rPr lang="en-US" sz="2000" dirty="0">
                <a:latin typeface="Gotham Book" panose="02000604040000020004" pitchFamily="50" charset="0"/>
              </a:rPr>
              <a:t>Stigma</a:t>
            </a:r>
          </a:p>
          <a:p>
            <a:pPr marL="0" indent="0">
              <a:spcBef>
                <a:spcPts val="600"/>
              </a:spcBef>
              <a:buNone/>
            </a:pPr>
            <a:r>
              <a:rPr lang="en-US" sz="2000" dirty="0">
                <a:latin typeface="Gotham Book" panose="02000604040000020004" pitchFamily="50" charset="0"/>
              </a:rPr>
              <a:t>Discrimination</a:t>
            </a:r>
          </a:p>
          <a:p>
            <a:pPr marL="0" indent="0">
              <a:spcBef>
                <a:spcPts val="600"/>
              </a:spcBef>
              <a:buNone/>
            </a:pPr>
            <a:r>
              <a:rPr lang="en-US" sz="2000" dirty="0">
                <a:latin typeface="Gotham Book" panose="02000604040000020004" pitchFamily="50" charset="0"/>
              </a:rPr>
              <a:t>Community engagement</a:t>
            </a:r>
          </a:p>
          <a:p>
            <a:pPr marL="0" indent="0">
              <a:spcBef>
                <a:spcPts val="600"/>
              </a:spcBef>
              <a:buNone/>
            </a:pPr>
            <a:r>
              <a:rPr lang="en-US" sz="2000" dirty="0">
                <a:latin typeface="Gotham Book" panose="02000604040000020004" pitchFamily="50" charset="0"/>
              </a:rPr>
              <a:t>Connection to gay community</a:t>
            </a:r>
          </a:p>
          <a:p>
            <a:pPr marL="0" indent="0">
              <a:spcBef>
                <a:spcPts val="600"/>
              </a:spcBef>
              <a:buNone/>
            </a:pPr>
            <a:r>
              <a:rPr lang="en-US" sz="2000" dirty="0">
                <a:latin typeface="Gotham Book" panose="02000604040000020004" pitchFamily="50" charset="0"/>
              </a:rPr>
              <a:t>Comfort with provider</a:t>
            </a:r>
          </a:p>
          <a:p>
            <a:pPr marL="0" indent="0">
              <a:spcBef>
                <a:spcPts val="600"/>
              </a:spcBef>
              <a:buNone/>
            </a:pPr>
            <a:r>
              <a:rPr lang="en-US" sz="2000" dirty="0">
                <a:latin typeface="Gotham Book" panose="02000604040000020004" pitchFamily="50" charset="0"/>
              </a:rPr>
              <a:t>Quality of Life (WHO - physical, psychological, social relationships, environment)</a:t>
            </a:r>
            <a:endParaRPr lang="en-US" sz="2400" dirty="0">
              <a:latin typeface="Gotham Book" panose="02000604040000020004" pitchFamily="50" charset="0"/>
            </a:endParaRPr>
          </a:p>
        </p:txBody>
      </p:sp>
    </p:spTree>
    <p:extLst>
      <p:ext uri="{BB962C8B-B14F-4D97-AF65-F5344CB8AC3E}">
        <p14:creationId xmlns:p14="http://schemas.microsoft.com/office/powerpoint/2010/main" val="6590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618750-1877-430D-AFC9-57E822605E33}"/>
              </a:ext>
            </a:extLst>
          </p:cNvPr>
          <p:cNvSpPr>
            <a:spLocks noGrp="1"/>
          </p:cNvSpPr>
          <p:nvPr>
            <p:ph type="title"/>
          </p:nvPr>
        </p:nvSpPr>
        <p:spPr/>
        <p:txBody>
          <a:bodyPr/>
          <a:lstStyle/>
          <a:p>
            <a:r>
              <a:rPr lang="en-US" b="1" dirty="0">
                <a:latin typeface="Gotham Book" panose="02000604040000020004" pitchFamily="50" charset="0"/>
              </a:rPr>
              <a:t>What We’ve Learned</a:t>
            </a:r>
          </a:p>
        </p:txBody>
      </p:sp>
      <p:sp>
        <p:nvSpPr>
          <p:cNvPr id="3" name="TextBox 2">
            <a:extLst>
              <a:ext uri="{FF2B5EF4-FFF2-40B4-BE49-F238E27FC236}">
                <a16:creationId xmlns:a16="http://schemas.microsoft.com/office/drawing/2014/main" id="{05878F7A-5CE8-449A-8C16-5B01C22F3602}"/>
              </a:ext>
            </a:extLst>
          </p:cNvPr>
          <p:cNvSpPr txBox="1"/>
          <p:nvPr/>
        </p:nvSpPr>
        <p:spPr>
          <a:xfrm>
            <a:off x="838200" y="1867445"/>
            <a:ext cx="10880324" cy="307776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latin typeface="Gotham Book" panose="02000604040000020004" pitchFamily="50" charset="0"/>
              </a:rPr>
              <a:t>Structural violence is having a negative impact on quality of life </a:t>
            </a:r>
          </a:p>
          <a:p>
            <a:pPr marL="342900" indent="-342900">
              <a:spcAft>
                <a:spcPts val="1200"/>
              </a:spcAft>
              <a:buFont typeface="Arial" panose="020B0604020202020204" pitchFamily="34" charset="0"/>
              <a:buChar char="•"/>
            </a:pPr>
            <a:r>
              <a:rPr lang="en-US" sz="2000" dirty="0">
                <a:latin typeface="Gotham Book" panose="02000604040000020004" pitchFamily="50" charset="0"/>
              </a:rPr>
              <a:t>Challenges accessing and utilizing sexual health services are persistent</a:t>
            </a:r>
          </a:p>
          <a:p>
            <a:pPr marL="342900" indent="-342900">
              <a:spcAft>
                <a:spcPts val="1200"/>
              </a:spcAft>
              <a:buFont typeface="Arial" panose="020B0604020202020204" pitchFamily="34" charset="0"/>
              <a:buChar char="•"/>
            </a:pPr>
            <a:r>
              <a:rPr lang="en-US" sz="2000" dirty="0">
                <a:latin typeface="Gotham Book" panose="02000604040000020004" pitchFamily="50" charset="0"/>
              </a:rPr>
              <a:t>Easier for global northerners, older men, and men with financial means</a:t>
            </a:r>
          </a:p>
          <a:p>
            <a:pPr marL="342900" indent="-342900">
              <a:spcAft>
                <a:spcPts val="1200"/>
              </a:spcAft>
              <a:buFont typeface="Arial" panose="020B0604020202020204" pitchFamily="34" charset="0"/>
              <a:buChar char="•"/>
            </a:pPr>
            <a:r>
              <a:rPr lang="en-US" sz="2000" dirty="0">
                <a:latin typeface="Gotham Book" panose="02000604040000020004" pitchFamily="50" charset="0"/>
              </a:rPr>
              <a:t>Community engagement moderates the negative impacts of structural violence</a:t>
            </a:r>
          </a:p>
          <a:p>
            <a:pPr marL="342900" indent="-342900">
              <a:spcAft>
                <a:spcPts val="600"/>
              </a:spcAft>
              <a:buFont typeface="Arial" panose="020B0604020202020204" pitchFamily="34" charset="0"/>
              <a:buChar char="•"/>
            </a:pPr>
            <a:r>
              <a:rPr lang="en-US" sz="2000" dirty="0">
                <a:latin typeface="Gotham Book" panose="02000604040000020004" pitchFamily="50" charset="0"/>
              </a:rPr>
              <a:t>Men are open to know more, but…</a:t>
            </a:r>
          </a:p>
          <a:p>
            <a:pPr>
              <a:spcAft>
                <a:spcPts val="600"/>
              </a:spcAft>
            </a:pPr>
            <a:r>
              <a:rPr lang="en-US" sz="2000" dirty="0">
                <a:latin typeface="Gotham Book" panose="02000604040000020004" pitchFamily="50" charset="0"/>
              </a:rPr>
              <a:t>		</a:t>
            </a:r>
            <a:r>
              <a:rPr lang="en-US" sz="2000" i="1" dirty="0">
                <a:latin typeface="Gotham Book" panose="02000604040000020004" pitchFamily="50" charset="0"/>
              </a:rPr>
              <a:t>intervention acceptance is dependent on how concerns are addressed</a:t>
            </a:r>
          </a:p>
          <a:p>
            <a:endParaRPr lang="en-US" sz="2400" dirty="0">
              <a:latin typeface="Gotham Book" panose="02000604040000020004" pitchFamily="50" charset="0"/>
            </a:endParaRPr>
          </a:p>
        </p:txBody>
      </p:sp>
    </p:spTree>
    <p:extLst>
      <p:ext uri="{BB962C8B-B14F-4D97-AF65-F5344CB8AC3E}">
        <p14:creationId xmlns:p14="http://schemas.microsoft.com/office/powerpoint/2010/main" val="17484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F767A4-60DC-4FA5-BA39-F84F41F35620}"/>
              </a:ext>
            </a:extLst>
          </p:cNvPr>
          <p:cNvSpPr txBox="1"/>
          <p:nvPr/>
        </p:nvSpPr>
        <p:spPr>
          <a:xfrm>
            <a:off x="8960393" y="5138658"/>
            <a:ext cx="2279842" cy="1415772"/>
          </a:xfrm>
          <a:prstGeom prst="rect">
            <a:avLst/>
          </a:prstGeom>
          <a:noFill/>
          <a:ln>
            <a:solidFill>
              <a:schemeClr val="tx1"/>
            </a:solidFill>
          </a:ln>
        </p:spPr>
        <p:txBody>
          <a:bodyPr wrap="square" rtlCol="0">
            <a:spAutoFit/>
          </a:bodyPr>
          <a:lstStyle/>
          <a:p>
            <a:r>
              <a:rPr lang="en-US" sz="2400" b="1" dirty="0">
                <a:solidFill>
                  <a:schemeClr val="accent6">
                    <a:lumMod val="75000"/>
                  </a:schemeClr>
                </a:solidFill>
                <a:latin typeface="Gotham Book" panose="02000604040000020004" pitchFamily="50" charset="0"/>
              </a:rPr>
              <a:t>Community</a:t>
            </a:r>
            <a:endParaRPr lang="en-US" sz="2000" b="1" dirty="0">
              <a:solidFill>
                <a:schemeClr val="accent6">
                  <a:lumMod val="75000"/>
                </a:schemeClr>
              </a:solidFill>
              <a:latin typeface="Gotham Book" panose="02000604040000020004" pitchFamily="50" charset="0"/>
            </a:endParaRPr>
          </a:p>
          <a:p>
            <a:pPr marL="342900" indent="-342900">
              <a:buFont typeface="Arial" panose="020B0604020202020204" pitchFamily="34" charset="0"/>
              <a:buChar char="•"/>
            </a:pPr>
            <a:r>
              <a:rPr lang="en-US" dirty="0">
                <a:solidFill>
                  <a:schemeClr val="accent6">
                    <a:lumMod val="75000"/>
                  </a:schemeClr>
                </a:solidFill>
                <a:latin typeface="Gotham Book" panose="02000604040000020004" pitchFamily="50" charset="0"/>
              </a:rPr>
              <a:t>connectedness </a:t>
            </a:r>
          </a:p>
          <a:p>
            <a:pPr marL="342900" indent="-342900">
              <a:buFont typeface="Arial" panose="020B0604020202020204" pitchFamily="34" charset="0"/>
              <a:buChar char="•"/>
            </a:pPr>
            <a:r>
              <a:rPr lang="en-US" dirty="0">
                <a:solidFill>
                  <a:schemeClr val="accent6">
                    <a:lumMod val="75000"/>
                  </a:schemeClr>
                </a:solidFill>
                <a:latin typeface="Gotham Book" panose="02000604040000020004" pitchFamily="50" charset="0"/>
              </a:rPr>
              <a:t>support</a:t>
            </a:r>
          </a:p>
          <a:p>
            <a:pPr marL="342900" indent="-342900">
              <a:buFont typeface="Arial" panose="020B0604020202020204" pitchFamily="34" charset="0"/>
              <a:buChar char="•"/>
            </a:pPr>
            <a:r>
              <a:rPr lang="en-US" dirty="0">
                <a:solidFill>
                  <a:schemeClr val="accent6">
                    <a:lumMod val="75000"/>
                  </a:schemeClr>
                </a:solidFill>
                <a:latin typeface="Gotham Book" panose="02000604040000020004" pitchFamily="50" charset="0"/>
              </a:rPr>
              <a:t>-led services</a:t>
            </a:r>
          </a:p>
          <a:p>
            <a:endParaRPr lang="en-US" sz="800" dirty="0">
              <a:latin typeface="Gotham Book" panose="02000604040000020004" pitchFamily="50" charset="0"/>
            </a:endParaRPr>
          </a:p>
        </p:txBody>
      </p:sp>
      <p:sp>
        <p:nvSpPr>
          <p:cNvPr id="9" name="TextBox 8">
            <a:extLst>
              <a:ext uri="{FF2B5EF4-FFF2-40B4-BE49-F238E27FC236}">
                <a16:creationId xmlns:a16="http://schemas.microsoft.com/office/drawing/2014/main" id="{AD7470BC-7834-4AED-A42D-C2EC8B9FF312}"/>
              </a:ext>
            </a:extLst>
          </p:cNvPr>
          <p:cNvSpPr txBox="1"/>
          <p:nvPr/>
        </p:nvSpPr>
        <p:spPr>
          <a:xfrm>
            <a:off x="8951515" y="1737161"/>
            <a:ext cx="2279842" cy="1815882"/>
          </a:xfrm>
          <a:prstGeom prst="rect">
            <a:avLst/>
          </a:prstGeom>
          <a:noFill/>
          <a:ln>
            <a:noFill/>
          </a:ln>
        </p:spPr>
        <p:txBody>
          <a:bodyPr wrap="square" rtlCol="0" anchor="ctr">
            <a:spAutoFit/>
          </a:bodyPr>
          <a:lstStyle/>
          <a:p>
            <a:pPr algn="ctr"/>
            <a:r>
              <a:rPr lang="en-US" sz="2800" b="1" dirty="0">
                <a:latin typeface="Gotham Book" panose="02000604040000020004" pitchFamily="50" charset="0"/>
              </a:rPr>
              <a:t>Access</a:t>
            </a:r>
          </a:p>
          <a:p>
            <a:pPr algn="ctr"/>
            <a:r>
              <a:rPr lang="en-US" sz="2800" b="1" dirty="0">
                <a:latin typeface="Gotham Book" panose="02000604040000020004" pitchFamily="50" charset="0"/>
              </a:rPr>
              <a:t>Utilization</a:t>
            </a:r>
          </a:p>
          <a:p>
            <a:pPr algn="ctr"/>
            <a:r>
              <a:rPr lang="en-US" sz="2800" b="1" dirty="0">
                <a:latin typeface="Gotham Book" panose="02000604040000020004" pitchFamily="50" charset="0"/>
              </a:rPr>
              <a:t>Wellness</a:t>
            </a:r>
          </a:p>
          <a:p>
            <a:pPr algn="ctr"/>
            <a:endParaRPr lang="en-US" sz="2800" b="1" dirty="0"/>
          </a:p>
        </p:txBody>
      </p:sp>
      <p:sp>
        <p:nvSpPr>
          <p:cNvPr id="10" name="TextBox 9">
            <a:extLst>
              <a:ext uri="{FF2B5EF4-FFF2-40B4-BE49-F238E27FC236}">
                <a16:creationId xmlns:a16="http://schemas.microsoft.com/office/drawing/2014/main" id="{051B12EE-92A5-45B0-94F1-0BE79EE25FE2}"/>
              </a:ext>
            </a:extLst>
          </p:cNvPr>
          <p:cNvSpPr txBox="1"/>
          <p:nvPr/>
        </p:nvSpPr>
        <p:spPr>
          <a:xfrm>
            <a:off x="863267" y="1860272"/>
            <a:ext cx="6524533" cy="1569660"/>
          </a:xfrm>
          <a:prstGeom prst="rect">
            <a:avLst/>
          </a:prstGeom>
          <a:noFill/>
          <a:ln>
            <a:solidFill>
              <a:schemeClr val="tx1"/>
            </a:solidFill>
          </a:ln>
        </p:spPr>
        <p:txBody>
          <a:bodyPr wrap="square" rtlCol="0">
            <a:spAutoFit/>
          </a:bodyPr>
          <a:lstStyle/>
          <a:p>
            <a:r>
              <a:rPr lang="en-US" sz="2400" b="1" dirty="0">
                <a:solidFill>
                  <a:srgbClr val="C00000"/>
                </a:solidFill>
                <a:latin typeface="Gotham Book" panose="02000604040000020004" pitchFamily="50" charset="0"/>
              </a:rPr>
              <a:t>Criminalization </a:t>
            </a:r>
          </a:p>
          <a:p>
            <a:r>
              <a:rPr lang="en-US" sz="2400" b="1" dirty="0">
                <a:solidFill>
                  <a:srgbClr val="C00000"/>
                </a:solidFill>
                <a:latin typeface="Gotham Book" panose="02000604040000020004" pitchFamily="50" charset="0"/>
              </a:rPr>
              <a:t>Funding</a:t>
            </a:r>
          </a:p>
          <a:p>
            <a:r>
              <a:rPr lang="en-US" sz="2400" b="1" dirty="0">
                <a:solidFill>
                  <a:srgbClr val="C00000"/>
                </a:solidFill>
                <a:latin typeface="Gotham Book" panose="02000604040000020004" pitchFamily="50" charset="0"/>
              </a:rPr>
              <a:t>Homophobic discrimination, violence</a:t>
            </a:r>
          </a:p>
          <a:p>
            <a:r>
              <a:rPr lang="en-US" sz="2400" b="1" dirty="0">
                <a:solidFill>
                  <a:srgbClr val="C00000"/>
                </a:solidFill>
                <a:latin typeface="Gotham Book" panose="02000604040000020004" pitchFamily="50" charset="0"/>
              </a:rPr>
              <a:t>Provider stigma</a:t>
            </a:r>
          </a:p>
        </p:txBody>
      </p:sp>
      <p:sp>
        <p:nvSpPr>
          <p:cNvPr id="7" name="Title 6">
            <a:extLst>
              <a:ext uri="{FF2B5EF4-FFF2-40B4-BE49-F238E27FC236}">
                <a16:creationId xmlns:a16="http://schemas.microsoft.com/office/drawing/2014/main" id="{B3618750-1877-430D-AFC9-57E822605E33}"/>
              </a:ext>
            </a:extLst>
          </p:cNvPr>
          <p:cNvSpPr>
            <a:spLocks noGrp="1"/>
          </p:cNvSpPr>
          <p:nvPr>
            <p:ph type="title"/>
          </p:nvPr>
        </p:nvSpPr>
        <p:spPr/>
        <p:txBody>
          <a:bodyPr/>
          <a:lstStyle/>
          <a:p>
            <a:r>
              <a:rPr lang="en-US" b="1" dirty="0">
                <a:latin typeface="Gotham Book" panose="02000604040000020004" pitchFamily="50" charset="0"/>
              </a:rPr>
              <a:t>What We’ve Learned</a:t>
            </a:r>
          </a:p>
        </p:txBody>
      </p:sp>
      <p:pic>
        <p:nvPicPr>
          <p:cNvPr id="12" name="Picture 11">
            <a:extLst>
              <a:ext uri="{FF2B5EF4-FFF2-40B4-BE49-F238E27FC236}">
                <a16:creationId xmlns:a16="http://schemas.microsoft.com/office/drawing/2014/main" id="{2A9735CB-34CB-4B24-82B7-5BFF651F5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204" y="1643545"/>
            <a:ext cx="2279842" cy="2279842"/>
          </a:xfrm>
          <a:prstGeom prst="rect">
            <a:avLst/>
          </a:prstGeom>
        </p:spPr>
      </p:pic>
      <p:pic>
        <p:nvPicPr>
          <p:cNvPr id="14" name="Picture 13">
            <a:extLst>
              <a:ext uri="{FF2B5EF4-FFF2-40B4-BE49-F238E27FC236}">
                <a16:creationId xmlns:a16="http://schemas.microsoft.com/office/drawing/2014/main" id="{5CAC93C7-84F2-49D0-BA19-BEDD7E5B4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108497">
            <a:off x="9113790" y="3089986"/>
            <a:ext cx="1937539" cy="1937539"/>
          </a:xfrm>
          <a:prstGeom prst="rect">
            <a:avLst/>
          </a:prstGeom>
        </p:spPr>
      </p:pic>
      <p:sp>
        <p:nvSpPr>
          <p:cNvPr id="2" name="TextBox 1">
            <a:extLst>
              <a:ext uri="{FF2B5EF4-FFF2-40B4-BE49-F238E27FC236}">
                <a16:creationId xmlns:a16="http://schemas.microsoft.com/office/drawing/2014/main" id="{D159F9BE-66FE-412B-82F2-719D97433734}"/>
              </a:ext>
            </a:extLst>
          </p:cNvPr>
          <p:cNvSpPr txBox="1"/>
          <p:nvPr/>
        </p:nvSpPr>
        <p:spPr>
          <a:xfrm>
            <a:off x="8592853" y="5038989"/>
            <a:ext cx="3116063" cy="169277"/>
          </a:xfrm>
          <a:prstGeom prst="rect">
            <a:avLst/>
          </a:prstGeom>
          <a:solidFill>
            <a:schemeClr val="bg1"/>
          </a:solidFill>
        </p:spPr>
        <p:txBody>
          <a:bodyPr wrap="square" rtlCol="0">
            <a:spAutoFit/>
          </a:bodyPr>
          <a:lstStyle/>
          <a:p>
            <a:endParaRPr lang="en-US" sz="500" dirty="0"/>
          </a:p>
        </p:txBody>
      </p:sp>
    </p:spTree>
    <p:extLst>
      <p:ext uri="{BB962C8B-B14F-4D97-AF65-F5344CB8AC3E}">
        <p14:creationId xmlns:p14="http://schemas.microsoft.com/office/powerpoint/2010/main" val="281664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D5B7-29A7-4176-BF0C-860581D7AA53}"/>
              </a:ext>
            </a:extLst>
          </p:cNvPr>
          <p:cNvSpPr>
            <a:spLocks noGrp="1"/>
          </p:cNvSpPr>
          <p:nvPr>
            <p:ph type="title"/>
          </p:nvPr>
        </p:nvSpPr>
        <p:spPr>
          <a:xfrm>
            <a:off x="648929" y="629266"/>
            <a:ext cx="5127031" cy="1676603"/>
          </a:xfrm>
        </p:spPr>
        <p:txBody>
          <a:bodyPr>
            <a:normAutofit/>
          </a:bodyPr>
          <a:lstStyle/>
          <a:p>
            <a:r>
              <a:rPr lang="en-US" b="1" dirty="0">
                <a:latin typeface="Gotham Book" panose="02000604040000020004" pitchFamily="50" charset="0"/>
              </a:rPr>
              <a:t>How We Use GMHR Findings</a:t>
            </a:r>
          </a:p>
        </p:txBody>
      </p:sp>
      <p:sp>
        <p:nvSpPr>
          <p:cNvPr id="3" name="Content Placeholder 2">
            <a:extLst>
              <a:ext uri="{FF2B5EF4-FFF2-40B4-BE49-F238E27FC236}">
                <a16:creationId xmlns:a16="http://schemas.microsoft.com/office/drawing/2014/main" id="{F0F632A6-CFC9-47CB-893D-0A45F8DC1A73}"/>
              </a:ext>
            </a:extLst>
          </p:cNvPr>
          <p:cNvSpPr>
            <a:spLocks noGrp="1"/>
          </p:cNvSpPr>
          <p:nvPr>
            <p:ph idx="1"/>
          </p:nvPr>
        </p:nvSpPr>
        <p:spPr>
          <a:xfrm>
            <a:off x="648930" y="2438400"/>
            <a:ext cx="5127029" cy="3785419"/>
          </a:xfrm>
        </p:spPr>
        <p:txBody>
          <a:bodyPr>
            <a:normAutofit/>
          </a:bodyPr>
          <a:lstStyle/>
          <a:p>
            <a:pPr>
              <a:spcAft>
                <a:spcPts val="1200"/>
              </a:spcAft>
            </a:pPr>
            <a:r>
              <a:rPr lang="en-US" sz="2000" dirty="0">
                <a:latin typeface="Gotham Book" panose="02000604040000020004" pitchFamily="50" charset="0"/>
              </a:rPr>
              <a:t>Influence policies and practices</a:t>
            </a:r>
          </a:p>
          <a:p>
            <a:pPr>
              <a:spcAft>
                <a:spcPts val="1200"/>
              </a:spcAft>
            </a:pPr>
            <a:r>
              <a:rPr lang="en-US" sz="2000" dirty="0">
                <a:latin typeface="Gotham Book" panose="02000604040000020004" pitchFamily="50" charset="0"/>
              </a:rPr>
              <a:t>Inform national AIDS planning processes</a:t>
            </a:r>
          </a:p>
          <a:p>
            <a:pPr>
              <a:spcAft>
                <a:spcPts val="1200"/>
              </a:spcAft>
            </a:pPr>
            <a:r>
              <a:rPr lang="en-US" sz="2000" dirty="0">
                <a:latin typeface="Gotham Book" panose="02000604040000020004" pitchFamily="50" charset="0"/>
              </a:rPr>
              <a:t>Tailor program design and implementation</a:t>
            </a:r>
          </a:p>
          <a:p>
            <a:pPr>
              <a:spcAft>
                <a:spcPts val="1200"/>
              </a:spcAft>
            </a:pPr>
            <a:r>
              <a:rPr lang="en-US" sz="2000" dirty="0">
                <a:latin typeface="Gotham Book" panose="02000604040000020004" pitchFamily="50" charset="0"/>
              </a:rPr>
              <a:t>Advocate for increased funding</a:t>
            </a:r>
          </a:p>
          <a:p>
            <a:pPr>
              <a:spcAft>
                <a:spcPts val="1200"/>
              </a:spcAft>
            </a:pPr>
            <a:r>
              <a:rPr lang="en-US" sz="2000" dirty="0">
                <a:latin typeface="Gotham Book" panose="02000604040000020004" pitchFamily="50" charset="0"/>
              </a:rPr>
              <a:t>Set monitoring standards </a:t>
            </a:r>
            <a:r>
              <a:rPr lang="en-US" sz="2000">
                <a:latin typeface="Gotham Book" panose="02000604040000020004" pitchFamily="50" charset="0"/>
              </a:rPr>
              <a:t>for advocates</a:t>
            </a:r>
          </a:p>
          <a:p>
            <a:endParaRPr lang="en-US" sz="2000" dirty="0">
              <a:latin typeface="Gotham Book" panose="02000604040000020004" pitchFamily="50" charset="0"/>
            </a:endParaRPr>
          </a:p>
        </p:txBody>
      </p:sp>
      <p:pic>
        <p:nvPicPr>
          <p:cNvPr id="5" name="Picture 4">
            <a:extLst>
              <a:ext uri="{FF2B5EF4-FFF2-40B4-BE49-F238E27FC236}">
                <a16:creationId xmlns:a16="http://schemas.microsoft.com/office/drawing/2014/main" id="{D4A3CAAF-E7D6-4C62-AC2F-F63836B7908F}"/>
              </a:ext>
            </a:extLst>
          </p:cNvPr>
          <p:cNvPicPr>
            <a:picLocks noChangeAspect="1"/>
          </p:cNvPicPr>
          <p:nvPr/>
        </p:nvPicPr>
        <p:blipFill rotWithShape="1">
          <a:blip r:embed="rId2">
            <a:extLst>
              <a:ext uri="{28A0092B-C50C-407E-A947-70E740481C1C}">
                <a14:useLocalDpi xmlns:a14="http://schemas.microsoft.com/office/drawing/2010/main" val="0"/>
              </a:ext>
            </a:extLst>
          </a:blip>
          <a:srcRect l="2540" r="30291" b="2"/>
          <a:stretch/>
        </p:blipFill>
        <p:spPr>
          <a:xfrm>
            <a:off x="6090612" y="10"/>
            <a:ext cx="6101387" cy="6857990"/>
          </a:xfrm>
          <a:prstGeom prst="rect">
            <a:avLst/>
          </a:prstGeom>
          <a:effectLst/>
        </p:spPr>
      </p:pic>
    </p:spTree>
    <p:extLst>
      <p:ext uri="{BB962C8B-B14F-4D97-AF65-F5344CB8AC3E}">
        <p14:creationId xmlns:p14="http://schemas.microsoft.com/office/powerpoint/2010/main" val="329329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B929-8140-446D-8820-17DBF97A9D8B}"/>
              </a:ext>
            </a:extLst>
          </p:cNvPr>
          <p:cNvSpPr>
            <a:spLocks noGrp="1"/>
          </p:cNvSpPr>
          <p:nvPr>
            <p:ph type="title"/>
          </p:nvPr>
        </p:nvSpPr>
        <p:spPr>
          <a:xfrm>
            <a:off x="891330" y="16778"/>
            <a:ext cx="10515600" cy="780176"/>
          </a:xfrm>
        </p:spPr>
        <p:txBody>
          <a:bodyPr/>
          <a:lstStyle/>
          <a:p>
            <a:r>
              <a:rPr lang="en-US" b="1" dirty="0">
                <a:latin typeface="Gotham Book" panose="02000604040000020004" pitchFamily="50" charset="0"/>
              </a:rPr>
              <a:t>Peer Reviewed Publications</a:t>
            </a:r>
          </a:p>
        </p:txBody>
      </p:sp>
      <p:sp>
        <p:nvSpPr>
          <p:cNvPr id="3" name="Content Placeholder 2">
            <a:extLst>
              <a:ext uri="{FF2B5EF4-FFF2-40B4-BE49-F238E27FC236}">
                <a16:creationId xmlns:a16="http://schemas.microsoft.com/office/drawing/2014/main" id="{7BE581AA-CCC4-4078-8C98-0169870BC2F3}"/>
              </a:ext>
            </a:extLst>
          </p:cNvPr>
          <p:cNvSpPr>
            <a:spLocks noGrp="1"/>
          </p:cNvSpPr>
          <p:nvPr>
            <p:ph idx="1"/>
          </p:nvPr>
        </p:nvSpPr>
        <p:spPr>
          <a:xfrm>
            <a:off x="461394" y="788565"/>
            <a:ext cx="11375472" cy="5725486"/>
          </a:xfrm>
        </p:spPr>
        <p:txBody>
          <a:bodyPr>
            <a:noAutofit/>
          </a:bodyPr>
          <a:lstStyle/>
          <a:p>
            <a:pPr marL="0" indent="0">
              <a:lnSpc>
                <a:spcPct val="120000"/>
              </a:lnSpc>
              <a:buNone/>
            </a:pPr>
            <a:r>
              <a:rPr lang="en-US" sz="1000" dirty="0">
                <a:latin typeface="Gotham Book" panose="02000604040000020004" pitchFamily="50" charset="0"/>
              </a:rPr>
              <a:t>Flores JM, Santos GM, Makofane K, Arreola S, Ayala G. Availability and use of substance abuse treatment programs among substance-using men who have sex with men worldwide. Substance Use &amp; Misuse. 2017; 52(5): 666-673. DOI: 10.1080/10826084.2016. 1253744.</a:t>
            </a:r>
          </a:p>
          <a:p>
            <a:pPr marL="0" indent="0">
              <a:lnSpc>
                <a:spcPct val="120000"/>
              </a:lnSpc>
              <a:buNone/>
            </a:pPr>
            <a:r>
              <a:rPr lang="en-US" sz="1000" dirty="0">
                <a:latin typeface="Gotham Book" panose="02000604040000020004" pitchFamily="50" charset="0"/>
              </a:rPr>
              <a:t>Santos GM, Makofane K, Arreola S, Do T, Ayala G. Reductions in access to HIV prevention and care services associated with arrest and conviction in a global survey of men who have sex with men. Sexually Transmitted Diseases. 2017. 93(1): 62-64. DOI: 10.1136/sextrans-2015-052386.</a:t>
            </a:r>
          </a:p>
          <a:p>
            <a:pPr marL="0" indent="0">
              <a:lnSpc>
                <a:spcPct val="120000"/>
              </a:lnSpc>
              <a:buNone/>
            </a:pPr>
            <a:r>
              <a:rPr lang="en-US" sz="1000" dirty="0">
                <a:latin typeface="Gotham Book" panose="02000604040000020004" pitchFamily="50" charset="0"/>
              </a:rPr>
              <a:t>Ayala G, Santos GM. Will the global HIV response fail gay, bisexual men, and other men who have sex with men? Journal of the International AIDS Society. 2016; 19:21098. DOI: 10.7448/IAS.19.1.21098. </a:t>
            </a:r>
          </a:p>
          <a:p>
            <a:pPr marL="0" indent="0">
              <a:lnSpc>
                <a:spcPct val="120000"/>
              </a:lnSpc>
              <a:buNone/>
            </a:pPr>
            <a:r>
              <a:rPr lang="en-US" sz="1000" dirty="0">
                <a:latin typeface="Gotham Book" panose="02000604040000020004" pitchFamily="50" charset="0"/>
              </a:rPr>
              <a:t>Scheim AI, Santos GM, Arreola S, Makofane K, Do TD, Hebert P, Thomann M, Ayala G. Inequities in access to HIV prevention services for transgender men: Results of a global survey of men who have sex with men. Journal of the International AIDS Society. 2016; 19(3 Suppl 2): DOI: 10.7448/IAS.19.3.20779.</a:t>
            </a:r>
          </a:p>
          <a:p>
            <a:pPr marL="0" indent="0">
              <a:lnSpc>
                <a:spcPct val="120000"/>
              </a:lnSpc>
              <a:buNone/>
            </a:pPr>
            <a:r>
              <a:rPr lang="en-US" sz="1000" dirty="0">
                <a:latin typeface="Gotham Book" panose="02000604040000020004" pitchFamily="50" charset="0"/>
              </a:rPr>
              <a:t>Arreola S, Santos GM, Beck J, Sundararaj M, Wilson PA, Hebert P, Makofane P, Do TD, Ayala G. Sexual stigma, criminalization, investment and access to HIV services among men who have sex with men worldwide. AIDS &amp; Behavior. 2015; 19(2): 227-234. DOI: 10.1007/s10461-014-0869-x.</a:t>
            </a:r>
          </a:p>
          <a:p>
            <a:pPr marL="0" indent="0">
              <a:lnSpc>
                <a:spcPct val="120000"/>
              </a:lnSpc>
              <a:buNone/>
            </a:pPr>
            <a:r>
              <a:rPr lang="en-US" sz="1000" dirty="0">
                <a:latin typeface="Gotham Book" panose="02000604040000020004" pitchFamily="50" charset="0"/>
              </a:rPr>
              <a:t>Ayala G, Makofane K, Santos GM, Arreola S, Hebert P, </a:t>
            </a:r>
            <a:r>
              <a:rPr lang="en-US" sz="1000" dirty="0" err="1">
                <a:latin typeface="Gotham Book" panose="02000604040000020004" pitchFamily="50" charset="0"/>
              </a:rPr>
              <a:t>Thomman</a:t>
            </a:r>
            <a:r>
              <a:rPr lang="en-US" sz="1000" dirty="0">
                <a:latin typeface="Gotham Book" panose="02000604040000020004" pitchFamily="50" charset="0"/>
              </a:rPr>
              <a:t> M, Wilson PA, Beck J, Do TD. HIV Treatment Cascades that Leak: Correlates of drop-off from the HIV care continuum among men who have sex with men worldwide. Journal of AIDS &amp; Clinical Research. 2014; 5:331. DOI: 10.4172/2155-6113/1000331.</a:t>
            </a:r>
          </a:p>
          <a:p>
            <a:pPr marL="0" indent="0">
              <a:lnSpc>
                <a:spcPct val="120000"/>
              </a:lnSpc>
              <a:buNone/>
            </a:pPr>
            <a:r>
              <a:rPr lang="en-US" sz="1000" dirty="0">
                <a:latin typeface="Gotham Book" panose="02000604040000020004" pitchFamily="50" charset="0"/>
              </a:rPr>
              <a:t>Makofane K, Beck J, Lubensky M, Ayala G. Homophobic legislation and it impact on human security. African Security Review. 2014; 23(2):186-195, DOI: 10.1080/10246029.2014.913832.</a:t>
            </a:r>
          </a:p>
          <a:p>
            <a:pPr marL="0" indent="0">
              <a:lnSpc>
                <a:spcPct val="120000"/>
              </a:lnSpc>
              <a:buNone/>
            </a:pPr>
            <a:r>
              <a:rPr lang="en-US" sz="1000" dirty="0">
                <a:latin typeface="Gotham Book" panose="02000604040000020004" pitchFamily="50" charset="0"/>
              </a:rPr>
              <a:t>Santos GM, Do TD, Beck J, Makofane K, Arreola S, </a:t>
            </a:r>
            <a:r>
              <a:rPr lang="en-US" sz="1000" dirty="0" err="1">
                <a:latin typeface="Gotham Book" panose="02000604040000020004" pitchFamily="50" charset="0"/>
              </a:rPr>
              <a:t>Pyun</a:t>
            </a:r>
            <a:r>
              <a:rPr lang="en-US" sz="1000" dirty="0">
                <a:latin typeface="Gotham Book" panose="02000604040000020004" pitchFamily="50" charset="0"/>
              </a:rPr>
              <a:t> T, Hebert P, Wilson PA, Ayala G. </a:t>
            </a:r>
            <a:r>
              <a:rPr lang="en-US" sz="1000" dirty="0" err="1">
                <a:latin typeface="Gotham Book" panose="02000604040000020004" pitchFamily="50" charset="0"/>
              </a:rPr>
              <a:t>Syndemic</a:t>
            </a:r>
            <a:r>
              <a:rPr lang="en-US" sz="1000" dirty="0">
                <a:latin typeface="Gotham Book" panose="02000604040000020004" pitchFamily="50" charset="0"/>
              </a:rPr>
              <a:t> conditions associated with increased HIV risk in a global sample of men who have sex with men. Journal of Sexually Transmitted Infections. 2014; 90(3):250-253. DOI: 10.1136/sextrans-2013-051318.</a:t>
            </a:r>
          </a:p>
          <a:p>
            <a:pPr marL="0" indent="0">
              <a:lnSpc>
                <a:spcPct val="120000"/>
              </a:lnSpc>
              <a:buNone/>
            </a:pPr>
            <a:r>
              <a:rPr lang="en-US" sz="1000" dirty="0" err="1">
                <a:latin typeface="Gotham Book" panose="02000604040000020004" pitchFamily="50" charset="0"/>
              </a:rPr>
              <a:t>Pyun</a:t>
            </a:r>
            <a:r>
              <a:rPr lang="en-US" sz="1000" dirty="0">
                <a:latin typeface="Gotham Book" panose="02000604040000020004" pitchFamily="50" charset="0"/>
              </a:rPr>
              <a:t> T, Santos GM, Arreola S, Do TD, Hebert P, Beck J, Makofane, K, Wilson PA, Ayala G. Internalized homophobia and reduced HIV testing among men who have sex with men in China. Asian Journal of Public Health. 2014; DOI: 10.1177/1010539514524434.</a:t>
            </a:r>
          </a:p>
          <a:p>
            <a:pPr marL="0" indent="0">
              <a:lnSpc>
                <a:spcPct val="120000"/>
              </a:lnSpc>
              <a:buNone/>
            </a:pPr>
            <a:r>
              <a:rPr lang="en-US" sz="1000" dirty="0">
                <a:latin typeface="Gotham Book" panose="02000604040000020004" pitchFamily="50" charset="0"/>
              </a:rPr>
              <a:t>Wilson PA, Hebert P, Makofane, K, </a:t>
            </a:r>
            <a:r>
              <a:rPr lang="en-US" sz="1000" dirty="0" err="1">
                <a:latin typeface="Gotham Book" panose="02000604040000020004" pitchFamily="50" charset="0"/>
              </a:rPr>
              <a:t>Pyun</a:t>
            </a:r>
            <a:r>
              <a:rPr lang="en-US" sz="1000" dirty="0">
                <a:latin typeface="Gotham Book" panose="02000604040000020004" pitchFamily="50" charset="0"/>
              </a:rPr>
              <a:t> T, Do TD, Arreola S, Ayala G. Homophobia as a barrier to HIV prevention service access for young men who have sex with men. JAIDS. 2013; 63(5): e167-e170.</a:t>
            </a:r>
          </a:p>
          <a:p>
            <a:pPr marL="0" indent="0">
              <a:lnSpc>
                <a:spcPct val="120000"/>
              </a:lnSpc>
              <a:buNone/>
            </a:pPr>
            <a:r>
              <a:rPr lang="en-US" sz="1000" dirty="0">
                <a:latin typeface="Gotham Book" panose="02000604040000020004" pitchFamily="50" charset="0"/>
              </a:rPr>
              <a:t>Ayala G, Makofane K, Santos GM, Beck J, Do, TD, Hebert P, Wilson PA, </a:t>
            </a:r>
            <a:r>
              <a:rPr lang="en-US" sz="1000" dirty="0" err="1">
                <a:latin typeface="Gotham Book" panose="02000604040000020004" pitchFamily="50" charset="0"/>
              </a:rPr>
              <a:t>Pyun</a:t>
            </a:r>
            <a:r>
              <a:rPr lang="en-US" sz="1000" dirty="0">
                <a:latin typeface="Gotham Book" panose="02000604040000020004" pitchFamily="50" charset="0"/>
              </a:rPr>
              <a:t> T, Arreola S. Access to basic HIV-related services and PrEP acceptability among men who have sex with men worldwide: Barriers, facilitators and implications for combination prevention. Journal of Sexually Transmitted Infections. 2013: 953123. DOI: 10.1155/2013/953123.</a:t>
            </a:r>
          </a:p>
          <a:p>
            <a:pPr marL="0" indent="0">
              <a:lnSpc>
                <a:spcPct val="120000"/>
              </a:lnSpc>
              <a:buNone/>
            </a:pPr>
            <a:r>
              <a:rPr lang="en-US" sz="1000" dirty="0">
                <a:latin typeface="Gotham Book" panose="02000604040000020004" pitchFamily="50" charset="0"/>
              </a:rPr>
              <a:t>Arreola SG, Ayala G, Diaz RM, </a:t>
            </a:r>
            <a:r>
              <a:rPr lang="en-US" sz="1000" dirty="0" err="1">
                <a:latin typeface="Gotham Book" panose="02000604040000020004" pitchFamily="50" charset="0"/>
              </a:rPr>
              <a:t>Kral</a:t>
            </a:r>
            <a:r>
              <a:rPr lang="en-US" sz="1000" dirty="0">
                <a:latin typeface="Gotham Book" panose="02000604040000020004" pitchFamily="50" charset="0"/>
              </a:rPr>
              <a:t> A. Structure, agency and sexual development of Latino gay men. The Journal of Sex Research. 2013; 50(3-4):392-400. DOI:10.1080/00224499.2011.648028.</a:t>
            </a:r>
          </a:p>
          <a:p>
            <a:pPr marL="0" indent="0">
              <a:lnSpc>
                <a:spcPct val="120000"/>
              </a:lnSpc>
              <a:buNone/>
            </a:pPr>
            <a:endParaRPr lang="en-US" sz="1000" dirty="0">
              <a:latin typeface="Gotham Book" panose="02000604040000020004" pitchFamily="50" charset="0"/>
            </a:endParaRPr>
          </a:p>
          <a:p>
            <a:pPr marL="0" indent="0">
              <a:buNone/>
            </a:pPr>
            <a:endParaRPr lang="en-US" sz="1000" dirty="0">
              <a:latin typeface="Gotham Book" panose="02000604040000020004" pitchFamily="50" charset="0"/>
            </a:endParaRPr>
          </a:p>
        </p:txBody>
      </p:sp>
    </p:spTree>
    <p:extLst>
      <p:ext uri="{BB962C8B-B14F-4D97-AF65-F5344CB8AC3E}">
        <p14:creationId xmlns:p14="http://schemas.microsoft.com/office/powerpoint/2010/main" val="210790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D79076-FAA0-4999-8CB6-76FA89A66520}"/>
              </a:ext>
            </a:extLst>
          </p:cNvPr>
          <p:cNvPicPr>
            <a:picLocks noChangeAspect="1"/>
          </p:cNvPicPr>
          <p:nvPr/>
        </p:nvPicPr>
        <p:blipFill rotWithShape="1">
          <a:blip r:embed="rId2">
            <a:extLst>
              <a:ext uri="{28A0092B-C50C-407E-A947-70E740481C1C}">
                <a14:useLocalDpi xmlns:a14="http://schemas.microsoft.com/office/drawing/2010/main" val="0"/>
              </a:ext>
            </a:extLst>
          </a:blip>
          <a:srcRect t="13912"/>
          <a:stretch/>
        </p:blipFill>
        <p:spPr>
          <a:xfrm>
            <a:off x="6224631" y="-1"/>
            <a:ext cx="5967369" cy="6849611"/>
          </a:xfrm>
          <a:prstGeom prst="rect">
            <a:avLst/>
          </a:prstGeom>
        </p:spPr>
      </p:pic>
      <p:sp>
        <p:nvSpPr>
          <p:cNvPr id="2" name="Title 1">
            <a:extLst>
              <a:ext uri="{FF2B5EF4-FFF2-40B4-BE49-F238E27FC236}">
                <a16:creationId xmlns:a16="http://schemas.microsoft.com/office/drawing/2014/main" id="{E12BB929-8140-446D-8820-17DBF97A9D8B}"/>
              </a:ext>
            </a:extLst>
          </p:cNvPr>
          <p:cNvSpPr>
            <a:spLocks noGrp="1"/>
          </p:cNvSpPr>
          <p:nvPr>
            <p:ph type="title"/>
          </p:nvPr>
        </p:nvSpPr>
        <p:spPr>
          <a:xfrm>
            <a:off x="90054" y="162867"/>
            <a:ext cx="10515600" cy="1023457"/>
          </a:xfrm>
        </p:spPr>
        <p:txBody>
          <a:bodyPr/>
          <a:lstStyle/>
          <a:p>
            <a:r>
              <a:rPr lang="en-US" b="1" dirty="0">
                <a:latin typeface="Gotham Book" panose="02000604040000020004" pitchFamily="50" charset="0"/>
              </a:rPr>
              <a:t>Community Reports</a:t>
            </a:r>
          </a:p>
        </p:txBody>
      </p:sp>
      <p:sp>
        <p:nvSpPr>
          <p:cNvPr id="3" name="Content Placeholder 2">
            <a:extLst>
              <a:ext uri="{FF2B5EF4-FFF2-40B4-BE49-F238E27FC236}">
                <a16:creationId xmlns:a16="http://schemas.microsoft.com/office/drawing/2014/main" id="{7BE581AA-CCC4-4078-8C98-0169870BC2F3}"/>
              </a:ext>
            </a:extLst>
          </p:cNvPr>
          <p:cNvSpPr>
            <a:spLocks noGrp="1"/>
          </p:cNvSpPr>
          <p:nvPr>
            <p:ph idx="1"/>
          </p:nvPr>
        </p:nvSpPr>
        <p:spPr>
          <a:xfrm>
            <a:off x="520117" y="1040236"/>
            <a:ext cx="5575883" cy="5809375"/>
          </a:xfrm>
        </p:spPr>
        <p:txBody>
          <a:bodyPr>
            <a:normAutofit/>
          </a:bodyPr>
          <a:lstStyle/>
          <a:p>
            <a:pPr marL="0" indent="0">
              <a:buNone/>
            </a:pPr>
            <a:endParaRPr lang="en-US" sz="1050" dirty="0">
              <a:latin typeface="Gotham Book" panose="02000604040000020004" pitchFamily="50" charset="0"/>
            </a:endParaRPr>
          </a:p>
          <a:p>
            <a:pPr marL="0" indent="0">
              <a:buNone/>
            </a:pPr>
            <a:r>
              <a:rPr lang="en-US" sz="1050" dirty="0">
                <a:latin typeface="Gotham Book" panose="02000604040000020004" pitchFamily="50" charset="0"/>
              </a:rPr>
              <a:t>Ayala G, Baggaley R, Konstantinov B, Leonelli S, MacDonald V, Rafif N, Sladden T, Sundararaj M, Tartaglione G, Tome J, Verster A. Out With It: HIV and Other Sexual Health Considerations for Young Men Who Have Sex with Men. Technical brief published by MPact and supported by the World Health Organization, the United Nations Development </a:t>
            </a:r>
            <a:r>
              <a:rPr lang="en-US" sz="1050" dirty="0" err="1">
                <a:latin typeface="Gotham Book" panose="02000604040000020004" pitchFamily="50" charset="0"/>
              </a:rPr>
              <a:t>Programme</a:t>
            </a:r>
            <a:r>
              <a:rPr lang="en-US" sz="1050" dirty="0">
                <a:latin typeface="Gotham Book" panose="02000604040000020004" pitchFamily="50" charset="0"/>
              </a:rPr>
              <a:t>, and the United Nations Population Fund. July 2018.</a:t>
            </a:r>
          </a:p>
          <a:p>
            <a:pPr marL="0" indent="0">
              <a:buNone/>
            </a:pPr>
            <a:r>
              <a:rPr lang="en-US" sz="1050" dirty="0">
                <a:latin typeface="Gotham Book" panose="02000604040000020004" pitchFamily="50" charset="0"/>
              </a:rPr>
              <a:t>Baer J, Butler J, Ayala G (Eds). Implementing Comprehensive HIV and STI Programmes with Men Who Have Sex with Men: Practical Guidance for Collaborative Interventions. 2015. United Nations Population Fund: New York.</a:t>
            </a:r>
          </a:p>
          <a:p>
            <a:pPr marL="0" indent="0">
              <a:buNone/>
            </a:pPr>
            <a:r>
              <a:rPr lang="en-US" sz="1050" dirty="0">
                <a:latin typeface="Gotham Book" panose="02000604040000020004" pitchFamily="50" charset="0"/>
              </a:rPr>
              <a:t>Beck J, </a:t>
            </a:r>
            <a:r>
              <a:rPr lang="en-US" sz="1050" dirty="0" err="1">
                <a:latin typeface="Gotham Book" panose="02000604040000020004" pitchFamily="50" charset="0"/>
              </a:rPr>
              <a:t>Peretz</a:t>
            </a:r>
            <a:r>
              <a:rPr lang="en-US" sz="1050" dirty="0">
                <a:latin typeface="Gotham Book" panose="02000604040000020004" pitchFamily="50" charset="0"/>
              </a:rPr>
              <a:t> JJ, Ayala G. Services Under Siege: The Impact of Anti-LGBT Violence on HIV Programs. The Global Forum on MSM &amp; HIV (MSMGF). December 2015.</a:t>
            </a:r>
          </a:p>
          <a:p>
            <a:pPr marL="0" indent="0">
              <a:buNone/>
            </a:pPr>
            <a:r>
              <a:rPr lang="en-US" sz="1050" dirty="0">
                <a:latin typeface="Gotham Book" panose="02000604040000020004" pitchFamily="50" charset="0"/>
              </a:rPr>
              <a:t>Ayala G, Makofane K, Do TD, Santos GM, Beck J, Scheim AI, Hebert P, Arreola S. Rights in action: Access to HIV services among men who have sex with men. Policy Brief published by LINKAGES at FHI360 and supported by USAID/PEPFAR. December 2015. </a:t>
            </a:r>
          </a:p>
          <a:p>
            <a:pPr marL="0" indent="0">
              <a:buNone/>
            </a:pPr>
            <a:r>
              <a:rPr lang="en-US" sz="1050" dirty="0">
                <a:latin typeface="Gotham Book" panose="02000604040000020004" pitchFamily="50" charset="0"/>
              </a:rPr>
              <a:t>Makofane K, Beck J, Ayala G. MSM in Sub-Saharan Africa: Health, Access, and HIV: Findings from the Global Men’s Health and Rights Study. The Global Forum on MSM &amp; HIV (MSMGF). July 2014.</a:t>
            </a:r>
          </a:p>
          <a:p>
            <a:pPr marL="0" indent="0">
              <a:buNone/>
            </a:pPr>
            <a:r>
              <a:rPr lang="en-US" sz="1050" dirty="0">
                <a:latin typeface="Gotham Book" panose="02000604040000020004" pitchFamily="50" charset="0"/>
              </a:rPr>
              <a:t>Arreola S, Makofane K, Ayala G. Values and Preferences of MSM: The Use of Antiretroviral Therapy as Prevention. Commissioned by the World Health Organization. February 2014.</a:t>
            </a:r>
          </a:p>
          <a:p>
            <a:pPr marL="0" indent="0">
              <a:buNone/>
            </a:pPr>
            <a:r>
              <a:rPr lang="en-US" sz="1050" dirty="0">
                <a:latin typeface="Gotham Book" panose="02000604040000020004" pitchFamily="50" charset="0"/>
              </a:rPr>
              <a:t>Ayala G, Do TD, Semugoma P, Sundararaj M. Engaging with Men who Have Sex with Men in the Clinical Setting: A Primer for Physician, Nurses and Other Health Care Providers. The Global Forum on MSM &amp; HIV. May 2011.</a:t>
            </a:r>
          </a:p>
          <a:p>
            <a:pPr marL="0" indent="0">
              <a:buNone/>
            </a:pPr>
            <a:r>
              <a:rPr lang="en-US" sz="1050" dirty="0">
                <a:latin typeface="Gotham Book" panose="02000604040000020004" pitchFamily="50" charset="0"/>
              </a:rPr>
              <a:t>Arreola S, Ayala G, Banos O, Beck J, Keatley J, Sundararaj M. In Our Own Words: Preferences, Values and Perspectives on HIV prevention and Treatment. The Global Forum on MSM &amp; HIV (MSMGF), commissioned by the World Health Organization. December 2010.</a:t>
            </a:r>
          </a:p>
        </p:txBody>
      </p:sp>
    </p:spTree>
    <p:extLst>
      <p:ext uri="{BB962C8B-B14F-4D97-AF65-F5344CB8AC3E}">
        <p14:creationId xmlns:p14="http://schemas.microsoft.com/office/powerpoint/2010/main" val="143654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D93C-133B-4EE6-9B25-4F1088F411AE}"/>
              </a:ext>
            </a:extLst>
          </p:cNvPr>
          <p:cNvSpPr>
            <a:spLocks noGrp="1"/>
          </p:cNvSpPr>
          <p:nvPr>
            <p:ph type="title"/>
          </p:nvPr>
        </p:nvSpPr>
        <p:spPr/>
        <p:txBody>
          <a:bodyPr/>
          <a:lstStyle/>
          <a:p>
            <a:r>
              <a:rPr lang="en-US" b="1" dirty="0">
                <a:solidFill>
                  <a:schemeClr val="bg1"/>
                </a:solidFill>
                <a:latin typeface="Gotham Book" panose="02000604040000020004" pitchFamily="50" charset="0"/>
              </a:rPr>
              <a:t>Acknowledgements</a:t>
            </a:r>
          </a:p>
        </p:txBody>
      </p:sp>
      <p:sp>
        <p:nvSpPr>
          <p:cNvPr id="4" name="Text Placeholder 3">
            <a:extLst>
              <a:ext uri="{FF2B5EF4-FFF2-40B4-BE49-F238E27FC236}">
                <a16:creationId xmlns:a16="http://schemas.microsoft.com/office/drawing/2014/main" id="{DAAAAE48-396C-4F8F-B692-CB2AA6BCE186}"/>
              </a:ext>
            </a:extLst>
          </p:cNvPr>
          <p:cNvSpPr>
            <a:spLocks noGrp="1"/>
          </p:cNvSpPr>
          <p:nvPr>
            <p:ph type="body" idx="1"/>
          </p:nvPr>
        </p:nvSpPr>
        <p:spPr>
          <a:xfrm>
            <a:off x="839788" y="1929747"/>
            <a:ext cx="5157787" cy="823912"/>
          </a:xfrm>
        </p:spPr>
        <p:txBody>
          <a:bodyPr/>
          <a:lstStyle/>
          <a:p>
            <a:r>
              <a:rPr lang="en-US" u="sng" dirty="0">
                <a:solidFill>
                  <a:schemeClr val="bg1"/>
                </a:solidFill>
                <a:latin typeface="Gotham Book" panose="02000604040000020004" pitchFamily="50" charset="0"/>
              </a:rPr>
              <a:t>GMHR Team</a:t>
            </a:r>
          </a:p>
          <a:p>
            <a:endParaRPr lang="en-US" dirty="0">
              <a:solidFill>
                <a:schemeClr val="bg1"/>
              </a:solidFill>
            </a:endParaRPr>
          </a:p>
        </p:txBody>
      </p:sp>
      <p:sp>
        <p:nvSpPr>
          <p:cNvPr id="3" name="Content Placeholder 2">
            <a:extLst>
              <a:ext uri="{FF2B5EF4-FFF2-40B4-BE49-F238E27FC236}">
                <a16:creationId xmlns:a16="http://schemas.microsoft.com/office/drawing/2014/main" id="{DB334D5B-8AD1-446D-8406-AE3ECBACF2AF}"/>
              </a:ext>
            </a:extLst>
          </p:cNvPr>
          <p:cNvSpPr>
            <a:spLocks noGrp="1"/>
          </p:cNvSpPr>
          <p:nvPr>
            <p:ph sz="half" idx="2"/>
          </p:nvPr>
        </p:nvSpPr>
        <p:spPr/>
        <p:txBody>
          <a:bodyPr>
            <a:normAutofit fontScale="55000" lnSpcReduction="20000"/>
          </a:bodyPr>
          <a:lstStyle/>
          <a:p>
            <a:pPr marL="0" indent="0">
              <a:buNone/>
            </a:pPr>
            <a:r>
              <a:rPr lang="en-US" dirty="0">
                <a:solidFill>
                  <a:schemeClr val="bg1"/>
                </a:solidFill>
                <a:latin typeface="Gotham Book" panose="02000604040000020004" pitchFamily="50" charset="0"/>
              </a:rPr>
              <a:t>George Ayala</a:t>
            </a:r>
          </a:p>
          <a:p>
            <a:pPr marL="0" indent="0">
              <a:buNone/>
            </a:pPr>
            <a:r>
              <a:rPr lang="en-US" dirty="0">
                <a:solidFill>
                  <a:schemeClr val="bg1"/>
                </a:solidFill>
                <a:latin typeface="Gotham Book" panose="02000604040000020004" pitchFamily="50" charset="0"/>
              </a:rPr>
              <a:t>Sonya Arreola</a:t>
            </a:r>
          </a:p>
          <a:p>
            <a:pPr marL="0" indent="0">
              <a:buNone/>
            </a:pPr>
            <a:r>
              <a:rPr lang="en-US" dirty="0">
                <a:solidFill>
                  <a:schemeClr val="bg1"/>
                </a:solidFill>
                <a:latin typeface="Gotham Book" panose="02000604040000020004" pitchFamily="50" charset="0"/>
              </a:rPr>
              <a:t>Angel Fabian</a:t>
            </a:r>
          </a:p>
          <a:p>
            <a:pPr marL="0" indent="0">
              <a:buNone/>
            </a:pPr>
            <a:r>
              <a:rPr lang="en-US" dirty="0">
                <a:solidFill>
                  <a:schemeClr val="bg1"/>
                </a:solidFill>
                <a:latin typeface="Gotham Book" panose="02000604040000020004" pitchFamily="50" charset="0"/>
              </a:rPr>
              <a:t>Milo Glenn-Santos</a:t>
            </a:r>
          </a:p>
          <a:p>
            <a:pPr marL="0" indent="0">
              <a:buNone/>
            </a:pPr>
            <a:r>
              <a:rPr lang="en-US" dirty="0">
                <a:solidFill>
                  <a:schemeClr val="bg1"/>
                </a:solidFill>
                <a:latin typeface="Gotham Book" panose="02000604040000020004" pitchFamily="50" charset="0"/>
              </a:rPr>
              <a:t>Nadia Rafif</a:t>
            </a:r>
          </a:p>
          <a:p>
            <a:pPr marL="0" indent="0">
              <a:buNone/>
            </a:pPr>
            <a:r>
              <a:rPr lang="en-US" dirty="0">
                <a:solidFill>
                  <a:schemeClr val="bg1"/>
                </a:solidFill>
                <a:latin typeface="Gotham Book" panose="02000604040000020004" pitchFamily="50" charset="0"/>
              </a:rPr>
              <a:t>Diego Solares</a:t>
            </a:r>
          </a:p>
          <a:p>
            <a:pPr marL="0" indent="0">
              <a:buNone/>
            </a:pPr>
            <a:r>
              <a:rPr lang="en-US" dirty="0">
                <a:solidFill>
                  <a:schemeClr val="bg1"/>
                </a:solidFill>
                <a:latin typeface="Gotham Book" panose="02000604040000020004" pitchFamily="50" charset="0"/>
              </a:rPr>
              <a:t>Mohan Sundararaj</a:t>
            </a:r>
          </a:p>
          <a:p>
            <a:pPr marL="0" indent="0">
              <a:buNone/>
            </a:pPr>
            <a:r>
              <a:rPr lang="en-US" dirty="0">
                <a:solidFill>
                  <a:schemeClr val="bg1"/>
                </a:solidFill>
                <a:latin typeface="Gotham Book" panose="02000604040000020004" pitchFamily="50" charset="0"/>
              </a:rPr>
              <a:t>Johnny Tohme</a:t>
            </a:r>
          </a:p>
          <a:p>
            <a:pPr marL="0" indent="0">
              <a:buNone/>
            </a:pPr>
            <a:r>
              <a:rPr lang="en-US" dirty="0">
                <a:solidFill>
                  <a:schemeClr val="bg1"/>
                </a:solidFill>
                <a:latin typeface="Gotham Book" panose="02000604040000020004" pitchFamily="50" charset="0"/>
              </a:rPr>
              <a:t>Doan Thanh Tung</a:t>
            </a:r>
          </a:p>
          <a:p>
            <a:pPr marL="0" indent="0">
              <a:buNone/>
            </a:pPr>
            <a:r>
              <a:rPr lang="en-US" dirty="0">
                <a:solidFill>
                  <a:schemeClr val="bg1"/>
                </a:solidFill>
                <a:latin typeface="Gotham Book" panose="02000604040000020004" pitchFamily="50" charset="0"/>
              </a:rPr>
              <a:t>Jeffrey Walimbwa</a:t>
            </a:r>
          </a:p>
          <a:p>
            <a:pPr marL="0" indent="0">
              <a:buNone/>
            </a:pPr>
            <a:r>
              <a:rPr lang="en-US" dirty="0">
                <a:solidFill>
                  <a:schemeClr val="bg1"/>
                </a:solidFill>
                <a:latin typeface="Gotham Book" panose="02000604040000020004" pitchFamily="50" charset="0"/>
              </a:rPr>
              <a:t>The SHAG Consortium</a:t>
            </a:r>
          </a:p>
          <a:p>
            <a:pPr marL="0" indent="0">
              <a:buNone/>
            </a:pPr>
            <a:r>
              <a:rPr lang="en-US" dirty="0">
                <a:solidFill>
                  <a:schemeClr val="bg1"/>
                </a:solidFill>
                <a:latin typeface="Gotham Book" panose="02000604040000020004" pitchFamily="50" charset="0"/>
              </a:rPr>
              <a:t>MPact International Steering Committee</a:t>
            </a:r>
          </a:p>
          <a:p>
            <a:pPr marL="0" indent="0">
              <a:buNone/>
            </a:pPr>
            <a:endParaRPr lang="en-US" dirty="0">
              <a:solidFill>
                <a:schemeClr val="bg1"/>
              </a:solidFill>
              <a:latin typeface="Gotham Book" panose="02000604040000020004" pitchFamily="50" charset="0"/>
            </a:endParaRPr>
          </a:p>
          <a:p>
            <a:pPr marL="0" indent="0">
              <a:buNone/>
            </a:pPr>
            <a:endParaRPr lang="en-US" dirty="0">
              <a:solidFill>
                <a:schemeClr val="bg1"/>
              </a:solidFill>
              <a:latin typeface="Gotham Book" panose="02000604040000020004" pitchFamily="50" charset="0"/>
            </a:endParaRPr>
          </a:p>
          <a:p>
            <a:pPr marL="0" indent="0">
              <a:buNone/>
            </a:pPr>
            <a:endParaRPr lang="en-US" dirty="0">
              <a:solidFill>
                <a:schemeClr val="bg1"/>
              </a:solidFill>
              <a:latin typeface="Gotham Book" panose="02000604040000020004" pitchFamily="50" charset="0"/>
            </a:endParaRPr>
          </a:p>
        </p:txBody>
      </p:sp>
      <p:sp>
        <p:nvSpPr>
          <p:cNvPr id="5" name="Text Placeholder 4">
            <a:extLst>
              <a:ext uri="{FF2B5EF4-FFF2-40B4-BE49-F238E27FC236}">
                <a16:creationId xmlns:a16="http://schemas.microsoft.com/office/drawing/2014/main" id="{6AA4FB06-0952-49D2-AFA2-48FCBC93147D}"/>
              </a:ext>
            </a:extLst>
          </p:cNvPr>
          <p:cNvSpPr>
            <a:spLocks noGrp="1"/>
          </p:cNvSpPr>
          <p:nvPr>
            <p:ph type="body" sz="quarter" idx="3"/>
          </p:nvPr>
        </p:nvSpPr>
        <p:spPr>
          <a:xfrm>
            <a:off x="6172200" y="1929747"/>
            <a:ext cx="5183188" cy="823912"/>
          </a:xfrm>
        </p:spPr>
        <p:txBody>
          <a:bodyPr/>
          <a:lstStyle/>
          <a:p>
            <a:r>
              <a:rPr lang="en-US" u="sng" dirty="0">
                <a:solidFill>
                  <a:schemeClr val="bg1"/>
                </a:solidFill>
                <a:latin typeface="Gotham Book" panose="02000604040000020004" pitchFamily="50" charset="0"/>
              </a:rPr>
              <a:t>Funders</a:t>
            </a:r>
          </a:p>
          <a:p>
            <a:endParaRPr lang="en-US" dirty="0">
              <a:solidFill>
                <a:schemeClr val="bg1"/>
              </a:solidFill>
            </a:endParaRPr>
          </a:p>
        </p:txBody>
      </p:sp>
      <p:sp>
        <p:nvSpPr>
          <p:cNvPr id="6" name="Content Placeholder 5">
            <a:extLst>
              <a:ext uri="{FF2B5EF4-FFF2-40B4-BE49-F238E27FC236}">
                <a16:creationId xmlns:a16="http://schemas.microsoft.com/office/drawing/2014/main" id="{9FE2816E-9991-4DC2-962E-D12711B381BD}"/>
              </a:ext>
            </a:extLst>
          </p:cNvPr>
          <p:cNvSpPr>
            <a:spLocks noGrp="1"/>
          </p:cNvSpPr>
          <p:nvPr>
            <p:ph sz="quarter" idx="4"/>
          </p:nvPr>
        </p:nvSpPr>
        <p:spPr/>
        <p:txBody>
          <a:bodyPr>
            <a:normAutofit fontScale="55000" lnSpcReduction="20000"/>
          </a:bodyPr>
          <a:lstStyle/>
          <a:p>
            <a:pPr marL="0" indent="0">
              <a:buNone/>
            </a:pPr>
            <a:r>
              <a:rPr lang="en-US" dirty="0">
                <a:solidFill>
                  <a:schemeClr val="bg1"/>
                </a:solidFill>
                <a:latin typeface="Gotham Book" panose="02000604040000020004" pitchFamily="50" charset="0"/>
              </a:rPr>
              <a:t>The Bill and Melinda Gates Foundation</a:t>
            </a:r>
            <a:endParaRPr lang="en-US" dirty="0">
              <a:solidFill>
                <a:schemeClr val="bg1"/>
              </a:solidFill>
            </a:endParaRPr>
          </a:p>
          <a:p>
            <a:pPr marL="0" indent="0">
              <a:buNone/>
            </a:pPr>
            <a:r>
              <a:rPr lang="en-US" dirty="0">
                <a:solidFill>
                  <a:schemeClr val="bg1"/>
                </a:solidFill>
                <a:latin typeface="Gotham Book" panose="02000604040000020004" pitchFamily="50" charset="0"/>
              </a:rPr>
              <a:t>FHI360/LINKAGES</a:t>
            </a:r>
          </a:p>
          <a:p>
            <a:pPr marL="0" indent="0">
              <a:buNone/>
            </a:pPr>
            <a:r>
              <a:rPr lang="en-US" dirty="0">
                <a:solidFill>
                  <a:schemeClr val="bg1"/>
                </a:solidFill>
                <a:latin typeface="Gotham Book" panose="02000604040000020004" pitchFamily="50" charset="0"/>
              </a:rPr>
              <a:t>Ministry of Foreign Affairs – the Netherlands</a:t>
            </a:r>
          </a:p>
          <a:p>
            <a:pPr marL="0" indent="0">
              <a:buNone/>
            </a:pPr>
            <a:r>
              <a:rPr lang="en-US" dirty="0">
                <a:solidFill>
                  <a:schemeClr val="bg1"/>
                </a:solidFill>
                <a:latin typeface="Gotham Book" panose="02000604040000020004" pitchFamily="50" charset="0"/>
              </a:rPr>
              <a:t>Robert Carr Fund</a:t>
            </a:r>
          </a:p>
          <a:p>
            <a:pPr marL="0" indent="0">
              <a:buNone/>
            </a:pPr>
            <a:r>
              <a:rPr lang="en-US" dirty="0">
                <a:solidFill>
                  <a:schemeClr val="bg1"/>
                </a:solidFill>
                <a:latin typeface="Gotham Book" panose="02000604040000020004" pitchFamily="50" charset="0"/>
              </a:rPr>
              <a:t>USAID</a:t>
            </a:r>
          </a:p>
          <a:p>
            <a:pPr marL="0" indent="0">
              <a:buNone/>
            </a:pPr>
            <a:r>
              <a:rPr lang="en-US" dirty="0">
                <a:solidFill>
                  <a:schemeClr val="bg1"/>
                </a:solidFill>
                <a:latin typeface="Gotham Book" panose="02000604040000020004" pitchFamily="50" charset="0"/>
              </a:rPr>
              <a:t>WHO</a:t>
            </a:r>
          </a:p>
        </p:txBody>
      </p:sp>
    </p:spTree>
    <p:extLst>
      <p:ext uri="{BB962C8B-B14F-4D97-AF65-F5344CB8AC3E}">
        <p14:creationId xmlns:p14="http://schemas.microsoft.com/office/powerpoint/2010/main" val="153086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926745-F6B7-4DEB-AB49-14B26D2400C3}"/>
              </a:ext>
            </a:extLst>
          </p:cNvPr>
          <p:cNvPicPr>
            <a:picLocks noChangeAspect="1"/>
          </p:cNvPicPr>
          <p:nvPr/>
        </p:nvPicPr>
        <p:blipFill>
          <a:blip r:embed="rId2"/>
          <a:stretch>
            <a:fillRect/>
          </a:stretch>
        </p:blipFill>
        <p:spPr>
          <a:xfrm>
            <a:off x="16042" y="1247736"/>
            <a:ext cx="12148809" cy="3616997"/>
          </a:xfrm>
          <a:prstGeom prst="rect">
            <a:avLst/>
          </a:prstGeom>
        </p:spPr>
      </p:pic>
      <p:sp>
        <p:nvSpPr>
          <p:cNvPr id="5" name="TextBox 4">
            <a:extLst>
              <a:ext uri="{FF2B5EF4-FFF2-40B4-BE49-F238E27FC236}">
                <a16:creationId xmlns:a16="http://schemas.microsoft.com/office/drawing/2014/main" id="{576FDE6C-504D-44EC-8F65-53CC7E5CCBC1}"/>
              </a:ext>
            </a:extLst>
          </p:cNvPr>
          <p:cNvSpPr txBox="1"/>
          <p:nvPr/>
        </p:nvSpPr>
        <p:spPr>
          <a:xfrm rot="10800000" flipV="1">
            <a:off x="7347286" y="4864733"/>
            <a:ext cx="4203030" cy="523220"/>
          </a:xfrm>
          <a:prstGeom prst="rect">
            <a:avLst/>
          </a:prstGeom>
          <a:noFill/>
        </p:spPr>
        <p:txBody>
          <a:bodyPr wrap="square" rtlCol="0">
            <a:spAutoFit/>
          </a:bodyPr>
          <a:lstStyle/>
          <a:p>
            <a:r>
              <a:rPr lang="en-US" sz="2800" dirty="0">
                <a:latin typeface="Gotham Book" panose="02000604040000020004" pitchFamily="50" charset="0"/>
              </a:rPr>
              <a:t>www.mpactglobal.org</a:t>
            </a:r>
          </a:p>
        </p:txBody>
      </p:sp>
    </p:spTree>
    <p:extLst>
      <p:ext uri="{BB962C8B-B14F-4D97-AF65-F5344CB8AC3E}">
        <p14:creationId xmlns:p14="http://schemas.microsoft.com/office/powerpoint/2010/main" val="86118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673E-37D3-446F-B240-AA63644FFB7A}"/>
              </a:ext>
            </a:extLst>
          </p:cNvPr>
          <p:cNvSpPr>
            <a:spLocks noGrp="1"/>
          </p:cNvSpPr>
          <p:nvPr>
            <p:ph type="title"/>
          </p:nvPr>
        </p:nvSpPr>
        <p:spPr>
          <a:xfrm>
            <a:off x="5069940" y="365124"/>
            <a:ext cx="6172200" cy="1828800"/>
          </a:xfrm>
        </p:spPr>
        <p:txBody>
          <a:bodyPr>
            <a:normAutofit/>
          </a:bodyPr>
          <a:lstStyle/>
          <a:p>
            <a:r>
              <a:rPr lang="en-US" b="1" dirty="0">
                <a:latin typeface="Gotham Book" panose="02000604040000020004" pitchFamily="50" charset="0"/>
              </a:rPr>
              <a:t>Talk Overview</a:t>
            </a:r>
          </a:p>
        </p:txBody>
      </p:sp>
      <p:pic>
        <p:nvPicPr>
          <p:cNvPr id="5" name="Picture 4">
            <a:extLst>
              <a:ext uri="{FF2B5EF4-FFF2-40B4-BE49-F238E27FC236}">
                <a16:creationId xmlns:a16="http://schemas.microsoft.com/office/drawing/2014/main" id="{749D6BD2-302B-4E55-A6DC-49F2387A0717}"/>
              </a:ext>
            </a:extLst>
          </p:cNvPr>
          <p:cNvPicPr>
            <a:picLocks noChangeAspect="1"/>
          </p:cNvPicPr>
          <p:nvPr/>
        </p:nvPicPr>
        <p:blipFill rotWithShape="1">
          <a:blip r:embed="rId2">
            <a:extLst>
              <a:ext uri="{28A0092B-C50C-407E-A947-70E740481C1C}">
                <a14:useLocalDpi xmlns:a14="http://schemas.microsoft.com/office/drawing/2010/main" val="0"/>
              </a:ext>
            </a:extLst>
          </a:blip>
          <a:srcRect l="9794"/>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618EDA42-31C0-4F55-A3A2-1AEF3FED739B}"/>
              </a:ext>
            </a:extLst>
          </p:cNvPr>
          <p:cNvSpPr>
            <a:spLocks noGrp="1"/>
          </p:cNvSpPr>
          <p:nvPr>
            <p:ph idx="1"/>
          </p:nvPr>
        </p:nvSpPr>
        <p:spPr>
          <a:xfrm>
            <a:off x="5069940" y="2322576"/>
            <a:ext cx="6172200" cy="3858768"/>
          </a:xfrm>
        </p:spPr>
        <p:txBody>
          <a:bodyPr>
            <a:normAutofit/>
          </a:bodyPr>
          <a:lstStyle/>
          <a:p>
            <a:r>
              <a:rPr lang="en-US" sz="2400" dirty="0">
                <a:latin typeface="Gotham Book" panose="02000604040000020004" pitchFamily="50" charset="0"/>
              </a:rPr>
              <a:t>What is GMHR</a:t>
            </a:r>
          </a:p>
          <a:p>
            <a:r>
              <a:rPr lang="en-US" sz="2400" dirty="0">
                <a:latin typeface="Gotham Book" panose="02000604040000020004" pitchFamily="50" charset="0"/>
              </a:rPr>
              <a:t>Why MPact conducts online surveys</a:t>
            </a:r>
          </a:p>
          <a:p>
            <a:r>
              <a:rPr lang="en-US" sz="2400" dirty="0">
                <a:latin typeface="Gotham Book" panose="02000604040000020004" pitchFamily="50" charset="0"/>
              </a:rPr>
              <a:t>Methods used</a:t>
            </a:r>
          </a:p>
          <a:p>
            <a:pPr lvl="1">
              <a:buFont typeface="Courier New" panose="02070309020205020404" pitchFamily="49" charset="0"/>
              <a:buChar char="o"/>
            </a:pPr>
            <a:r>
              <a:rPr lang="en-US" dirty="0">
                <a:latin typeface="Gotham Book" panose="02000604040000020004" pitchFamily="50" charset="0"/>
              </a:rPr>
              <a:t>Community-based participatory action research</a:t>
            </a:r>
          </a:p>
          <a:p>
            <a:r>
              <a:rPr lang="en-US" sz="2400" dirty="0">
                <a:latin typeface="Gotham Book" panose="02000604040000020004" pitchFamily="50" charset="0"/>
              </a:rPr>
              <a:t>What we’ve learned</a:t>
            </a:r>
          </a:p>
          <a:p>
            <a:r>
              <a:rPr lang="en-US" sz="2400" dirty="0">
                <a:latin typeface="Gotham Book" panose="02000604040000020004" pitchFamily="50" charset="0"/>
              </a:rPr>
              <a:t>How we use findings</a:t>
            </a:r>
          </a:p>
          <a:p>
            <a:r>
              <a:rPr lang="en-US" sz="2400" dirty="0">
                <a:latin typeface="Gotham Book" panose="02000604040000020004" pitchFamily="50" charset="0"/>
              </a:rPr>
              <a:t>Acknowledgement and thanks</a:t>
            </a:r>
          </a:p>
        </p:txBody>
      </p:sp>
    </p:spTree>
    <p:extLst>
      <p:ext uri="{BB962C8B-B14F-4D97-AF65-F5344CB8AC3E}">
        <p14:creationId xmlns:p14="http://schemas.microsoft.com/office/powerpoint/2010/main" val="314405960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8A44-115C-46A3-AB22-0A86C162EAA9}"/>
              </a:ext>
            </a:extLst>
          </p:cNvPr>
          <p:cNvSpPr>
            <a:spLocks noGrp="1"/>
          </p:cNvSpPr>
          <p:nvPr>
            <p:ph type="title"/>
          </p:nvPr>
        </p:nvSpPr>
        <p:spPr/>
        <p:txBody>
          <a:bodyPr/>
          <a:lstStyle/>
          <a:p>
            <a:r>
              <a:rPr lang="en-US" b="1" dirty="0">
                <a:latin typeface="Gotham Book" panose="02000604040000020004" pitchFamily="50" charset="0"/>
              </a:rPr>
              <a:t>Global Men’s Health and </a:t>
            </a:r>
            <a:br>
              <a:rPr lang="en-US" b="1" dirty="0">
                <a:latin typeface="Gotham Book" panose="02000604040000020004" pitchFamily="50" charset="0"/>
              </a:rPr>
            </a:br>
            <a:r>
              <a:rPr lang="en-US" b="1" dirty="0">
                <a:latin typeface="Gotham Book" panose="02000604040000020004" pitchFamily="50" charset="0"/>
              </a:rPr>
              <a:t>Rights Survey</a:t>
            </a:r>
          </a:p>
        </p:txBody>
      </p:sp>
      <p:sp>
        <p:nvSpPr>
          <p:cNvPr id="3" name="Content Placeholder 2">
            <a:extLst>
              <a:ext uri="{FF2B5EF4-FFF2-40B4-BE49-F238E27FC236}">
                <a16:creationId xmlns:a16="http://schemas.microsoft.com/office/drawing/2014/main" id="{93929FF5-F829-4EF9-A599-A4855B20F3E9}"/>
              </a:ext>
            </a:extLst>
          </p:cNvPr>
          <p:cNvSpPr>
            <a:spLocks noGrp="1"/>
          </p:cNvSpPr>
          <p:nvPr>
            <p:ph idx="1"/>
          </p:nvPr>
        </p:nvSpPr>
        <p:spPr>
          <a:xfrm>
            <a:off x="838200" y="1825625"/>
            <a:ext cx="10515600" cy="2201091"/>
          </a:xfrm>
        </p:spPr>
        <p:txBody>
          <a:bodyPr>
            <a:normAutofit fontScale="62500" lnSpcReduction="20000"/>
          </a:bodyPr>
          <a:lstStyle/>
          <a:p>
            <a:r>
              <a:rPr lang="en-US" dirty="0">
                <a:latin typeface="Gotham Book" panose="02000604040000020004" pitchFamily="50" charset="0"/>
              </a:rPr>
              <a:t>International, multilingual, online survey</a:t>
            </a:r>
          </a:p>
          <a:p>
            <a:r>
              <a:rPr lang="en-US" dirty="0">
                <a:latin typeface="Gotham Book" panose="02000604040000020004" pitchFamily="50" charset="0"/>
              </a:rPr>
              <a:t>Structural facilitators of/barriers to service access and utilization</a:t>
            </a:r>
          </a:p>
          <a:p>
            <a:r>
              <a:rPr lang="en-US" dirty="0">
                <a:latin typeface="Gotham Book" panose="02000604040000020004" pitchFamily="50" charset="0"/>
              </a:rPr>
              <a:t>General trends in gay/bi men’s sexual health more broadly</a:t>
            </a:r>
          </a:p>
          <a:p>
            <a:r>
              <a:rPr lang="en-US" dirty="0">
                <a:latin typeface="Gotham Book" panose="02000604040000020004" pitchFamily="50" charset="0"/>
              </a:rPr>
              <a:t>Rapid turnaround of study results</a:t>
            </a:r>
          </a:p>
          <a:p>
            <a:r>
              <a:rPr lang="en-US" dirty="0">
                <a:latin typeface="Gotham Book" panose="02000604040000020004" pitchFamily="50" charset="0"/>
              </a:rPr>
              <a:t>Regional and sub-group analyses</a:t>
            </a:r>
          </a:p>
          <a:p>
            <a:r>
              <a:rPr lang="en-US" dirty="0">
                <a:latin typeface="Gotham Book" panose="02000604040000020004" pitchFamily="50" charset="0"/>
              </a:rPr>
              <a:t>Galvanizing effect</a:t>
            </a:r>
          </a:p>
          <a:p>
            <a:r>
              <a:rPr lang="en-US" dirty="0">
                <a:latin typeface="Gotham Book" panose="02000604040000020004" pitchFamily="50" charset="0"/>
              </a:rPr>
              <a:t>15,000 respondents from nearly 200 countries</a:t>
            </a:r>
          </a:p>
          <a:p>
            <a:endParaRPr lang="en-US" dirty="0">
              <a:latin typeface="Gotham Book" panose="02000604040000020004" pitchFamily="50" charset="0"/>
            </a:endParaRPr>
          </a:p>
        </p:txBody>
      </p:sp>
      <p:graphicFrame>
        <p:nvGraphicFramePr>
          <p:cNvPr id="5" name="Table 4">
            <a:extLst>
              <a:ext uri="{FF2B5EF4-FFF2-40B4-BE49-F238E27FC236}">
                <a16:creationId xmlns:a16="http://schemas.microsoft.com/office/drawing/2014/main" id="{6F499AA4-F8F4-4DF5-AFC6-0FE22C46FE86}"/>
              </a:ext>
            </a:extLst>
          </p:cNvPr>
          <p:cNvGraphicFramePr>
            <a:graphicFrameLocks noGrp="1"/>
          </p:cNvGraphicFramePr>
          <p:nvPr>
            <p:extLst>
              <p:ext uri="{D42A27DB-BD31-4B8C-83A1-F6EECF244321}">
                <p14:modId xmlns:p14="http://schemas.microsoft.com/office/powerpoint/2010/main" val="2504461960"/>
              </p:ext>
            </p:extLst>
          </p:nvPr>
        </p:nvGraphicFramePr>
        <p:xfrm>
          <a:off x="838200" y="3849896"/>
          <a:ext cx="10515598" cy="2448491"/>
        </p:xfrm>
        <a:graphic>
          <a:graphicData uri="http://schemas.openxmlformats.org/drawingml/2006/table">
            <a:tbl>
              <a:tblPr firstRow="1" firstCol="1" bandRow="1"/>
              <a:tblGrid>
                <a:gridCol w="4670566">
                  <a:extLst>
                    <a:ext uri="{9D8B030D-6E8A-4147-A177-3AD203B41FA5}">
                      <a16:colId xmlns:a16="http://schemas.microsoft.com/office/drawing/2014/main" val="4121824815"/>
                    </a:ext>
                  </a:extLst>
                </a:gridCol>
                <a:gridCol w="1948344">
                  <a:extLst>
                    <a:ext uri="{9D8B030D-6E8A-4147-A177-3AD203B41FA5}">
                      <a16:colId xmlns:a16="http://schemas.microsoft.com/office/drawing/2014/main" val="1577237130"/>
                    </a:ext>
                  </a:extLst>
                </a:gridCol>
                <a:gridCol w="1948344">
                  <a:extLst>
                    <a:ext uri="{9D8B030D-6E8A-4147-A177-3AD203B41FA5}">
                      <a16:colId xmlns:a16="http://schemas.microsoft.com/office/drawing/2014/main" val="3921195796"/>
                    </a:ext>
                  </a:extLst>
                </a:gridCol>
                <a:gridCol w="1948344">
                  <a:extLst>
                    <a:ext uri="{9D8B030D-6E8A-4147-A177-3AD203B41FA5}">
                      <a16:colId xmlns:a16="http://schemas.microsoft.com/office/drawing/2014/main" val="2792353518"/>
                    </a:ext>
                  </a:extLst>
                </a:gridCol>
              </a:tblGrid>
              <a:tr h="0">
                <a:tc gridSpan="4">
                  <a:txBody>
                    <a:bodyPr/>
                    <a:lstStyle/>
                    <a:p>
                      <a:pPr marL="0" marR="0" indent="0" algn="l">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6297647"/>
                  </a:ext>
                </a:extLst>
              </a:tr>
              <a:tr h="310680">
                <a:tc>
                  <a:txBody>
                    <a:bodyPr/>
                    <a:lstStyle/>
                    <a:p>
                      <a:pPr marL="914400" marR="914400" indent="0" algn="ctr">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GMHR 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GMHR 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GMHR 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142900"/>
                  </a:ext>
                </a:extLst>
              </a:tr>
              <a:tr h="310680">
                <a:tc>
                  <a:txBody>
                    <a:bodyPr/>
                    <a:lstStyle/>
                    <a:p>
                      <a:pPr indent="0" algn="l">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Year Conducted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2010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2012</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2014</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175219"/>
                  </a:ext>
                </a:extLst>
              </a:tr>
              <a:tr h="310680">
                <a:tc>
                  <a:txBody>
                    <a:bodyPr/>
                    <a:lstStyle/>
                    <a:p>
                      <a:pPr indent="0" algn="l">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Sample Size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5,002</a:t>
                      </a:r>
                    </a:p>
                  </a:txBody>
                  <a:tcPr marL="68580" marR="68580" marT="0" marB="0">
                    <a:lnL>
                      <a:noFill/>
                    </a:lnL>
                    <a:lnR>
                      <a:noFill/>
                    </a:lnR>
                    <a:lnT>
                      <a:noFill/>
                    </a:lnT>
                    <a:lnB>
                      <a:noFill/>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5,784</a:t>
                      </a:r>
                    </a:p>
                  </a:txBody>
                  <a:tcPr marL="68580" marR="68580" marT="0" marB="0">
                    <a:lnL>
                      <a:noFill/>
                    </a:lnL>
                    <a:lnR>
                      <a:noFill/>
                    </a:lnR>
                    <a:lnT>
                      <a:noFill/>
                    </a:lnT>
                    <a:lnB>
                      <a:noFill/>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4,777</a:t>
                      </a:r>
                    </a:p>
                  </a:txBody>
                  <a:tcPr marL="68580" marR="68580" marT="0" marB="0">
                    <a:lnL>
                      <a:noFill/>
                    </a:lnL>
                    <a:lnR>
                      <a:noFill/>
                    </a:lnR>
                    <a:lnT>
                      <a:noFill/>
                    </a:lnT>
                    <a:lnB>
                      <a:noFill/>
                    </a:lnB>
                  </a:tcPr>
                </a:tc>
                <a:extLst>
                  <a:ext uri="{0D108BD9-81ED-4DB2-BD59-A6C34878D82A}">
                    <a16:rowId xmlns:a16="http://schemas.microsoft.com/office/drawing/2014/main" val="3787468666"/>
                  </a:ext>
                </a:extLst>
              </a:tr>
              <a:tr h="310680">
                <a:tc>
                  <a:txBody>
                    <a:bodyPr/>
                    <a:lstStyle/>
                    <a:p>
                      <a:pPr indent="0" algn="l">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No. of Countries Sampled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37</a:t>
                      </a:r>
                    </a:p>
                  </a:txBody>
                  <a:tcPr marL="68580" marR="68580" marT="0" marB="0">
                    <a:lnL>
                      <a:noFill/>
                    </a:lnL>
                    <a:lnR>
                      <a:noFill/>
                    </a:lnR>
                    <a:lnT>
                      <a:noFill/>
                    </a:lnT>
                    <a:lnB>
                      <a:noFill/>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160</a:t>
                      </a:r>
                    </a:p>
                  </a:txBody>
                  <a:tcPr marL="68580" marR="68580" marT="0" marB="0">
                    <a:lnL>
                      <a:noFill/>
                    </a:lnL>
                    <a:lnR>
                      <a:noFill/>
                    </a:lnR>
                    <a:lnT>
                      <a:noFill/>
                    </a:lnT>
                    <a:lnB>
                      <a:noFill/>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136</a:t>
                      </a:r>
                    </a:p>
                  </a:txBody>
                  <a:tcPr marL="68580" marR="68580" marT="0" marB="0">
                    <a:lnL>
                      <a:noFill/>
                    </a:lnL>
                    <a:lnR>
                      <a:noFill/>
                    </a:lnR>
                    <a:lnT>
                      <a:noFill/>
                    </a:lnT>
                    <a:lnB>
                      <a:noFill/>
                    </a:lnB>
                  </a:tcPr>
                </a:tc>
                <a:extLst>
                  <a:ext uri="{0D108BD9-81ED-4DB2-BD59-A6C34878D82A}">
                    <a16:rowId xmlns:a16="http://schemas.microsoft.com/office/drawing/2014/main" val="1957825326"/>
                  </a:ext>
                </a:extLst>
              </a:tr>
              <a:tr h="310680">
                <a:tc>
                  <a:txBody>
                    <a:bodyPr/>
                    <a:lstStyle/>
                    <a:p>
                      <a:pPr indent="0" algn="l">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Percent from Global South</a:t>
                      </a:r>
                    </a:p>
                  </a:txBody>
                  <a:tcPr marL="68580" marR="68580" marT="0" marB="0">
                    <a:lnL>
                      <a:noFill/>
                    </a:lnL>
                    <a:lnR>
                      <a:noFill/>
                    </a:lnR>
                    <a:lnT>
                      <a:noFill/>
                    </a:lnT>
                    <a:lnB>
                      <a:noFill/>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30%</a:t>
                      </a:r>
                    </a:p>
                  </a:txBody>
                  <a:tcPr marL="68580" marR="68580" marT="0" marB="0">
                    <a:lnL>
                      <a:noFill/>
                    </a:lnL>
                    <a:lnR>
                      <a:noFill/>
                    </a:lnR>
                    <a:lnT>
                      <a:noFill/>
                    </a:lnT>
                    <a:lnB>
                      <a:noFill/>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28%</a:t>
                      </a:r>
                    </a:p>
                  </a:txBody>
                  <a:tcPr marL="68580" marR="68580" marT="0" marB="0">
                    <a:lnL>
                      <a:noFill/>
                    </a:lnL>
                    <a:lnR>
                      <a:noFill/>
                    </a:lnR>
                    <a:lnT>
                      <a:noFill/>
                    </a:lnT>
                    <a:lnB>
                      <a:noFill/>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60%</a:t>
                      </a:r>
                    </a:p>
                  </a:txBody>
                  <a:tcPr marL="68580" marR="68580" marT="0" marB="0">
                    <a:lnL>
                      <a:noFill/>
                    </a:lnL>
                    <a:lnR>
                      <a:noFill/>
                    </a:lnR>
                    <a:lnT>
                      <a:noFill/>
                    </a:lnT>
                    <a:lnB>
                      <a:noFill/>
                    </a:lnB>
                  </a:tcPr>
                </a:tc>
                <a:extLst>
                  <a:ext uri="{0D108BD9-81ED-4DB2-BD59-A6C34878D82A}">
                    <a16:rowId xmlns:a16="http://schemas.microsoft.com/office/drawing/2014/main" val="75142376"/>
                  </a:ext>
                </a:extLst>
              </a:tr>
              <a:tr h="310680">
                <a:tc>
                  <a:txBody>
                    <a:bodyPr/>
                    <a:lstStyle/>
                    <a:p>
                      <a:pPr indent="0" algn="l">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Percent from Global North</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70%</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72%</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indent="0" algn="ctr">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40%</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039917627"/>
                  </a:ext>
                </a:extLst>
              </a:tr>
              <a:tr h="279611">
                <a:tc gridSpan="4">
                  <a:txBody>
                    <a:bodyPr/>
                    <a:lstStyle/>
                    <a:p>
                      <a:pPr marL="0" marR="0" indent="0" algn="l">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*Baseline only (i.e., exclusive of 6-month and 12-month follow-up data)</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3220818"/>
                  </a:ext>
                </a:extLst>
              </a:tr>
            </a:tbl>
          </a:graphicData>
        </a:graphic>
      </p:graphicFrame>
    </p:spTree>
    <p:extLst>
      <p:ext uri="{BB962C8B-B14F-4D97-AF65-F5344CB8AC3E}">
        <p14:creationId xmlns:p14="http://schemas.microsoft.com/office/powerpoint/2010/main" val="427256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BD762-E78B-410D-B0A2-690FAAED2094}"/>
              </a:ext>
            </a:extLst>
          </p:cNvPr>
          <p:cNvSpPr>
            <a:spLocks noGrp="1"/>
          </p:cNvSpPr>
          <p:nvPr>
            <p:ph type="title"/>
          </p:nvPr>
        </p:nvSpPr>
        <p:spPr/>
        <p:txBody>
          <a:bodyPr/>
          <a:lstStyle/>
          <a:p>
            <a:r>
              <a:rPr lang="en-US" b="1" dirty="0">
                <a:latin typeface="Gotham Book" panose="02000604040000020004" pitchFamily="50" charset="0"/>
              </a:rPr>
              <a:t>Why MPact Conducts GMHR</a:t>
            </a:r>
          </a:p>
        </p:txBody>
      </p:sp>
      <p:sp>
        <p:nvSpPr>
          <p:cNvPr id="3" name="Content Placeholder 2">
            <a:extLst>
              <a:ext uri="{FF2B5EF4-FFF2-40B4-BE49-F238E27FC236}">
                <a16:creationId xmlns:a16="http://schemas.microsoft.com/office/drawing/2014/main" id="{FF686E71-8CDD-46C6-BC51-52580355C54A}"/>
              </a:ext>
            </a:extLst>
          </p:cNvPr>
          <p:cNvSpPr>
            <a:spLocks noGrp="1"/>
          </p:cNvSpPr>
          <p:nvPr>
            <p:ph idx="1"/>
          </p:nvPr>
        </p:nvSpPr>
        <p:spPr/>
        <p:txBody>
          <a:bodyPr>
            <a:normAutofit/>
          </a:bodyPr>
          <a:lstStyle/>
          <a:p>
            <a:pPr>
              <a:spcAft>
                <a:spcPts val="1200"/>
              </a:spcAft>
            </a:pPr>
            <a:r>
              <a:rPr lang="en-US" sz="2400" dirty="0">
                <a:latin typeface="Gotham Book" panose="02000604040000020004" pitchFamily="50" charset="0"/>
              </a:rPr>
              <a:t>Gay and bisexual men, and other men who have sex with men shoulder disproportionate HIV disease burden in all parts of the world</a:t>
            </a:r>
          </a:p>
          <a:p>
            <a:pPr>
              <a:spcAft>
                <a:spcPts val="1200"/>
              </a:spcAft>
            </a:pPr>
            <a:r>
              <a:rPr lang="en-US" sz="2400" dirty="0">
                <a:latin typeface="Gotham Book" panose="02000604040000020004" pitchFamily="50" charset="0"/>
              </a:rPr>
              <a:t>We are criminalized, stigmatized, and experience high rates of discrimination and violence</a:t>
            </a:r>
          </a:p>
          <a:p>
            <a:pPr>
              <a:spcAft>
                <a:spcPts val="1200"/>
              </a:spcAft>
            </a:pPr>
            <a:r>
              <a:rPr lang="en-US" sz="2400" dirty="0">
                <a:latin typeface="Gotham Book" panose="02000604040000020004" pitchFamily="50" charset="0"/>
              </a:rPr>
              <a:t>Service needs of our communities are not yet universally understood and addressed</a:t>
            </a:r>
          </a:p>
          <a:p>
            <a:pPr>
              <a:spcAft>
                <a:spcPts val="1200"/>
              </a:spcAft>
            </a:pPr>
            <a:r>
              <a:rPr lang="en-US" sz="2400" dirty="0">
                <a:latin typeface="Gotham Book" panose="02000604040000020004" pitchFamily="50" charset="0"/>
              </a:rPr>
              <a:t>Unequal burden for community-led organizations to make a case for targeted, evidence-informed, rights based services and funding</a:t>
            </a:r>
          </a:p>
        </p:txBody>
      </p:sp>
    </p:spTree>
    <p:extLst>
      <p:ext uri="{BB962C8B-B14F-4D97-AF65-F5344CB8AC3E}">
        <p14:creationId xmlns:p14="http://schemas.microsoft.com/office/powerpoint/2010/main" val="163139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2257FDE-26B4-459C-90FC-3FF3CC9B25E0}"/>
              </a:ext>
            </a:extLst>
          </p:cNvPr>
          <p:cNvSpPr>
            <a:spLocks noGrp="1"/>
          </p:cNvSpPr>
          <p:nvPr>
            <p:ph idx="1"/>
          </p:nvPr>
        </p:nvSpPr>
        <p:spPr>
          <a:xfrm>
            <a:off x="838201" y="1896766"/>
            <a:ext cx="10515598" cy="4154361"/>
          </a:xfrm>
        </p:spPr>
        <p:txBody>
          <a:bodyPr>
            <a:normAutofit/>
          </a:bodyPr>
          <a:lstStyle/>
          <a:p>
            <a:pPr marL="0" indent="0">
              <a:buNone/>
            </a:pPr>
            <a:endParaRPr lang="en-US" sz="2400" b="1" dirty="0">
              <a:solidFill>
                <a:srgbClr val="FFFFFF"/>
              </a:solidFill>
              <a:latin typeface="Gotham Book" panose="02000604040000020004" pitchFamily="50" charset="0"/>
            </a:endParaRPr>
          </a:p>
          <a:p>
            <a:pPr marL="0" indent="0">
              <a:buNone/>
            </a:pPr>
            <a:r>
              <a:rPr lang="en-US" sz="2400" b="1" dirty="0">
                <a:solidFill>
                  <a:srgbClr val="FFFFFF"/>
                </a:solidFill>
                <a:latin typeface="Gotham Book" panose="02000604040000020004" pitchFamily="50" charset="0"/>
              </a:rPr>
              <a:t>“…it will be important to find some way to evade the choice between the rational subject and the pathological subject, as well as some way to take the drama out of the practice of risk. To do that, we may need to move HIV/AIDS away from the center of all thinking about gay men’s sexual health.”</a:t>
            </a:r>
          </a:p>
          <a:p>
            <a:pPr marL="0" indent="0">
              <a:buNone/>
            </a:pPr>
            <a:endParaRPr lang="en-US" sz="2400" b="1" dirty="0">
              <a:solidFill>
                <a:srgbClr val="FFFFFF"/>
              </a:solidFill>
              <a:latin typeface="Gotham Book" panose="02000604040000020004" pitchFamily="50" charset="0"/>
            </a:endParaRPr>
          </a:p>
          <a:p>
            <a:pPr marL="0" indent="0">
              <a:buNone/>
            </a:pPr>
            <a:endParaRPr lang="en-US" sz="1800" b="1" dirty="0">
              <a:solidFill>
                <a:srgbClr val="FFFFFF"/>
              </a:solidFill>
              <a:latin typeface="Gotham Book" panose="02000604040000020004" pitchFamily="50" charset="0"/>
            </a:endParaRPr>
          </a:p>
          <a:p>
            <a:pPr marL="0" indent="0">
              <a:buNone/>
            </a:pPr>
            <a:r>
              <a:rPr lang="en-US" sz="1800" b="1" dirty="0">
                <a:solidFill>
                  <a:srgbClr val="FFFFFF"/>
                </a:solidFill>
                <a:latin typeface="Gotham Book" panose="02000604040000020004" pitchFamily="50" charset="0"/>
              </a:rPr>
              <a:t>–David Halperin ​</a:t>
            </a:r>
          </a:p>
          <a:p>
            <a:pPr marL="0" indent="0">
              <a:buNone/>
            </a:pPr>
            <a:endParaRPr lang="en-US" sz="2400" b="1" dirty="0">
              <a:solidFill>
                <a:srgbClr val="FFFFFF"/>
              </a:solidFill>
              <a:latin typeface="Gotham Book" panose="02000604040000020004" pitchFamily="50" charset="0"/>
            </a:endParaRPr>
          </a:p>
        </p:txBody>
      </p:sp>
    </p:spTree>
    <p:extLst>
      <p:ext uri="{BB962C8B-B14F-4D97-AF65-F5344CB8AC3E}">
        <p14:creationId xmlns:p14="http://schemas.microsoft.com/office/powerpoint/2010/main" val="303996155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A91F23-C158-4EFD-992A-C7998A38CAC0}"/>
              </a:ext>
            </a:extLst>
          </p:cNvPr>
          <p:cNvPicPr>
            <a:picLocks noChangeAspect="1"/>
          </p:cNvPicPr>
          <p:nvPr/>
        </p:nvPicPr>
        <p:blipFill rotWithShape="1">
          <a:blip r:embed="rId2">
            <a:extLst>
              <a:ext uri="{28A0092B-C50C-407E-A947-70E740481C1C}">
                <a14:useLocalDpi xmlns:a14="http://schemas.microsoft.com/office/drawing/2010/main" val="0"/>
              </a:ext>
            </a:extLst>
          </a:blip>
          <a:srcRect l="5716" r="3375" b="23103"/>
          <a:stretch/>
        </p:blipFill>
        <p:spPr>
          <a:xfrm>
            <a:off x="0" y="-2008"/>
            <a:ext cx="12191980" cy="6857990"/>
          </a:xfrm>
          <a:prstGeom prst="rect">
            <a:avLst/>
          </a:prstGeom>
        </p:spPr>
      </p:pic>
      <p:sp>
        <p:nvSpPr>
          <p:cNvPr id="14" name="Freeform: Shape 1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A1800C-C4B8-4042-BB8A-3BEB0DEAB003}"/>
              </a:ext>
            </a:extLst>
          </p:cNvPr>
          <p:cNvSpPr>
            <a:spLocks noGrp="1"/>
          </p:cNvSpPr>
          <p:nvPr>
            <p:ph type="title"/>
          </p:nvPr>
        </p:nvSpPr>
        <p:spPr>
          <a:xfrm>
            <a:off x="6817253" y="1073853"/>
            <a:ext cx="5019501" cy="1043409"/>
          </a:xfrm>
        </p:spPr>
        <p:txBody>
          <a:bodyPr>
            <a:normAutofit/>
          </a:bodyPr>
          <a:lstStyle/>
          <a:p>
            <a:r>
              <a:rPr lang="en-US" b="1" dirty="0">
                <a:latin typeface="Gotham Book" panose="02000604040000020004" pitchFamily="50" charset="0"/>
              </a:rPr>
              <a:t>Approach</a:t>
            </a:r>
          </a:p>
        </p:txBody>
      </p:sp>
      <p:sp>
        <p:nvSpPr>
          <p:cNvPr id="3" name="Content Placeholder 2">
            <a:extLst>
              <a:ext uri="{FF2B5EF4-FFF2-40B4-BE49-F238E27FC236}">
                <a16:creationId xmlns:a16="http://schemas.microsoft.com/office/drawing/2014/main" id="{1A844789-5B56-4397-A7B3-4294CE52C1AA}"/>
              </a:ext>
            </a:extLst>
          </p:cNvPr>
          <p:cNvSpPr>
            <a:spLocks noGrp="1"/>
          </p:cNvSpPr>
          <p:nvPr>
            <p:ph idx="1"/>
          </p:nvPr>
        </p:nvSpPr>
        <p:spPr>
          <a:xfrm>
            <a:off x="6750141" y="2117262"/>
            <a:ext cx="5153726" cy="3551607"/>
          </a:xfrm>
        </p:spPr>
        <p:txBody>
          <a:bodyPr anchor="t">
            <a:normAutofit/>
          </a:bodyPr>
          <a:lstStyle/>
          <a:p>
            <a:pPr marL="0" indent="0">
              <a:spcAft>
                <a:spcPts val="1200"/>
              </a:spcAft>
              <a:buNone/>
            </a:pPr>
            <a:r>
              <a:rPr lang="en-US" sz="2000" b="1" dirty="0">
                <a:latin typeface="Gotham Book" panose="02000604040000020004" pitchFamily="50" charset="0"/>
              </a:rPr>
              <a:t>Community-based participatory action research:</a:t>
            </a:r>
          </a:p>
          <a:p>
            <a:pPr lvl="1">
              <a:spcAft>
                <a:spcPts val="1200"/>
              </a:spcAft>
            </a:pPr>
            <a:r>
              <a:rPr lang="en-US" sz="1800" dirty="0">
                <a:latin typeface="Gotham Book" panose="02000604040000020004" pitchFamily="50" charset="0"/>
              </a:rPr>
              <a:t>Challenges traditional power relations</a:t>
            </a:r>
          </a:p>
          <a:p>
            <a:pPr lvl="1">
              <a:spcAft>
                <a:spcPts val="1200"/>
              </a:spcAft>
            </a:pPr>
            <a:r>
              <a:rPr lang="en-US" sz="1800" dirty="0">
                <a:latin typeface="Gotham Book" panose="02000604040000020004" pitchFamily="50" charset="0"/>
              </a:rPr>
              <a:t>Research in service of our communities</a:t>
            </a:r>
          </a:p>
          <a:p>
            <a:pPr lvl="1">
              <a:spcAft>
                <a:spcPts val="1200"/>
              </a:spcAft>
            </a:pPr>
            <a:r>
              <a:rPr lang="en-US" sz="1800" dirty="0">
                <a:latin typeface="Gotham Book" panose="02000604040000020004" pitchFamily="50" charset="0"/>
              </a:rPr>
              <a:t>Iterative</a:t>
            </a:r>
          </a:p>
          <a:p>
            <a:pPr lvl="1">
              <a:spcAft>
                <a:spcPts val="1200"/>
              </a:spcAft>
            </a:pPr>
            <a:r>
              <a:rPr lang="en-US" sz="1800" dirty="0">
                <a:latin typeface="Gotham Book" panose="02000604040000020004" pitchFamily="50" charset="0"/>
              </a:rPr>
              <a:t>Sex, sexual orientation, sexual health, and rights affirming</a:t>
            </a:r>
          </a:p>
          <a:p>
            <a:endParaRPr lang="en-US" sz="1800" dirty="0">
              <a:latin typeface="Gotham Book" panose="02000604040000020004" pitchFamily="50" charset="0"/>
            </a:endParaRPr>
          </a:p>
          <a:p>
            <a:pPr marL="0" indent="0">
              <a:buNone/>
            </a:pPr>
            <a:endParaRPr lang="en-US" sz="1800" dirty="0">
              <a:latin typeface="Gotham Book" panose="02000604040000020004" pitchFamily="50" charset="0"/>
            </a:endParaRPr>
          </a:p>
        </p:txBody>
      </p:sp>
      <p:sp>
        <p:nvSpPr>
          <p:cNvPr id="4" name="Rectangle 3">
            <a:extLst>
              <a:ext uri="{FF2B5EF4-FFF2-40B4-BE49-F238E27FC236}">
                <a16:creationId xmlns:a16="http://schemas.microsoft.com/office/drawing/2014/main" id="{03239364-50FE-490C-A288-858008DC7B73}"/>
              </a:ext>
            </a:extLst>
          </p:cNvPr>
          <p:cNvSpPr/>
          <p:nvPr/>
        </p:nvSpPr>
        <p:spPr>
          <a:xfrm>
            <a:off x="5977217" y="3244334"/>
            <a:ext cx="237566" cy="369332"/>
          </a:xfrm>
          <a:prstGeom prst="rect">
            <a:avLst/>
          </a:prstGeom>
        </p:spPr>
        <p:txBody>
          <a:bodyPr wrap="none">
            <a:spAutoFit/>
          </a:bodyPr>
          <a:lstStyle/>
          <a:p>
            <a:pPr>
              <a:spcAft>
                <a:spcPts val="600"/>
              </a:spcAft>
            </a:pPr>
            <a:r>
              <a:rPr lang="en-US"/>
              <a:t> </a:t>
            </a:r>
          </a:p>
        </p:txBody>
      </p:sp>
    </p:spTree>
    <p:extLst>
      <p:ext uri="{BB962C8B-B14F-4D97-AF65-F5344CB8AC3E}">
        <p14:creationId xmlns:p14="http://schemas.microsoft.com/office/powerpoint/2010/main" val="273007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B016-EF23-4A45-851F-4AB8A0B224E5}"/>
              </a:ext>
            </a:extLst>
          </p:cNvPr>
          <p:cNvSpPr>
            <a:spLocks noGrp="1"/>
          </p:cNvSpPr>
          <p:nvPr>
            <p:ph type="title"/>
          </p:nvPr>
        </p:nvSpPr>
        <p:spPr/>
        <p:txBody>
          <a:bodyPr/>
          <a:lstStyle/>
          <a:p>
            <a:r>
              <a:rPr lang="en-US" b="1" dirty="0">
                <a:latin typeface="Gotham Book" panose="02000604040000020004" pitchFamily="50" charset="0"/>
              </a:rPr>
              <a:t>Principles</a:t>
            </a:r>
          </a:p>
        </p:txBody>
      </p:sp>
      <p:sp>
        <p:nvSpPr>
          <p:cNvPr id="3" name="Content Placeholder 2">
            <a:extLst>
              <a:ext uri="{FF2B5EF4-FFF2-40B4-BE49-F238E27FC236}">
                <a16:creationId xmlns:a16="http://schemas.microsoft.com/office/drawing/2014/main" id="{DAA02CE7-3779-4D41-AC89-BD8E7D0A29FE}"/>
              </a:ext>
            </a:extLst>
          </p:cNvPr>
          <p:cNvSpPr>
            <a:spLocks noGrp="1"/>
          </p:cNvSpPr>
          <p:nvPr>
            <p:ph sz="half" idx="1"/>
          </p:nvPr>
        </p:nvSpPr>
        <p:spPr>
          <a:xfrm>
            <a:off x="6096000" y="541538"/>
            <a:ext cx="5606642" cy="6249351"/>
          </a:xfrm>
        </p:spPr>
        <p:txBody>
          <a:bodyPr>
            <a:normAutofit fontScale="92500" lnSpcReduction="10000"/>
          </a:bodyPr>
          <a:lstStyle/>
          <a:p>
            <a:pPr marL="514350" indent="-514350" fontAlgn="base">
              <a:lnSpc>
                <a:spcPct val="120000"/>
              </a:lnSpc>
              <a:spcAft>
                <a:spcPts val="1200"/>
              </a:spcAft>
              <a:buFont typeface="+mj-lt"/>
              <a:buAutoNum type="arabicPeriod"/>
            </a:pPr>
            <a:r>
              <a:rPr lang="en-US" sz="1500" dirty="0">
                <a:solidFill>
                  <a:srgbClr val="001746"/>
                </a:solidFill>
                <a:latin typeface="Gotham Book" panose="02000604040000020004" pitchFamily="50" charset="0"/>
              </a:rPr>
              <a:t>Recognizes community as important to both identity and behavior; </a:t>
            </a:r>
            <a:r>
              <a:rPr lang="en-US" sz="1500" dirty="0">
                <a:latin typeface="Gotham Book" panose="02000604040000020004" pitchFamily="50" charset="0"/>
              </a:rPr>
              <a:t>​</a:t>
            </a:r>
          </a:p>
          <a:p>
            <a:pPr marL="514350" indent="-514350" fontAlgn="base">
              <a:lnSpc>
                <a:spcPct val="120000"/>
              </a:lnSpc>
              <a:spcAft>
                <a:spcPts val="1200"/>
              </a:spcAft>
              <a:buFont typeface="+mj-lt"/>
              <a:buAutoNum type="arabicPeriod"/>
            </a:pPr>
            <a:r>
              <a:rPr lang="en-US" sz="1500" dirty="0">
                <a:solidFill>
                  <a:srgbClr val="001746"/>
                </a:solidFill>
                <a:latin typeface="Gotham Book" panose="02000604040000020004" pitchFamily="50" charset="0"/>
              </a:rPr>
              <a:t>Builds on strengths &amp; resources within community; </a:t>
            </a:r>
            <a:r>
              <a:rPr lang="en-US" sz="1500" dirty="0">
                <a:latin typeface="Gotham Book" panose="02000604040000020004" pitchFamily="50" charset="0"/>
              </a:rPr>
              <a:t>​</a:t>
            </a:r>
          </a:p>
          <a:p>
            <a:pPr marL="514350" indent="-514350" fontAlgn="base">
              <a:lnSpc>
                <a:spcPct val="120000"/>
              </a:lnSpc>
              <a:spcAft>
                <a:spcPts val="1200"/>
              </a:spcAft>
              <a:buFont typeface="+mj-lt"/>
              <a:buAutoNum type="arabicPeriod"/>
            </a:pPr>
            <a:r>
              <a:rPr lang="en-US" sz="1500" dirty="0">
                <a:solidFill>
                  <a:srgbClr val="001746"/>
                </a:solidFill>
                <a:latin typeface="Gotham Book" panose="02000604040000020004" pitchFamily="50" charset="0"/>
              </a:rPr>
              <a:t>Facilitates collaborative, equitable partnership in all phases; </a:t>
            </a:r>
            <a:r>
              <a:rPr lang="en-US" sz="1500" dirty="0">
                <a:latin typeface="Gotham Book" panose="02000604040000020004" pitchFamily="50" charset="0"/>
              </a:rPr>
              <a:t>​</a:t>
            </a:r>
          </a:p>
          <a:p>
            <a:pPr marL="514350" indent="-514350" fontAlgn="base">
              <a:lnSpc>
                <a:spcPct val="120000"/>
              </a:lnSpc>
              <a:spcAft>
                <a:spcPts val="1200"/>
              </a:spcAft>
              <a:buFont typeface="+mj-lt"/>
              <a:buAutoNum type="arabicPeriod"/>
            </a:pPr>
            <a:r>
              <a:rPr lang="en-US" sz="1500" dirty="0">
                <a:solidFill>
                  <a:srgbClr val="001746"/>
                </a:solidFill>
                <a:latin typeface="Gotham Book" panose="02000604040000020004" pitchFamily="50" charset="0"/>
              </a:rPr>
              <a:t>Fosters co-learning &amp; capacity building; </a:t>
            </a:r>
            <a:r>
              <a:rPr lang="en-US" sz="1500" dirty="0">
                <a:latin typeface="Gotham Book" panose="02000604040000020004" pitchFamily="50" charset="0"/>
              </a:rPr>
              <a:t>​</a:t>
            </a:r>
          </a:p>
          <a:p>
            <a:pPr marL="514350" indent="-514350" fontAlgn="base">
              <a:lnSpc>
                <a:spcPct val="120000"/>
              </a:lnSpc>
              <a:spcAft>
                <a:spcPts val="1200"/>
              </a:spcAft>
              <a:buFont typeface="+mj-lt"/>
              <a:buAutoNum type="arabicPeriod"/>
            </a:pPr>
            <a:r>
              <a:rPr lang="en-US" sz="1500" dirty="0">
                <a:solidFill>
                  <a:srgbClr val="001746"/>
                </a:solidFill>
                <a:latin typeface="Gotham Book" panose="02000604040000020004" pitchFamily="50" charset="0"/>
              </a:rPr>
              <a:t>Integrates balance between knowledge generation &amp; intervention for mutual benefit of all partners; </a:t>
            </a:r>
            <a:r>
              <a:rPr lang="en-US" sz="1500" dirty="0">
                <a:latin typeface="Gotham Book" panose="02000604040000020004" pitchFamily="50" charset="0"/>
              </a:rPr>
              <a:t>​</a:t>
            </a:r>
          </a:p>
          <a:p>
            <a:pPr marL="514350" indent="-514350" fontAlgn="base">
              <a:lnSpc>
                <a:spcPct val="120000"/>
              </a:lnSpc>
              <a:spcAft>
                <a:spcPts val="1200"/>
              </a:spcAft>
              <a:buFont typeface="+mj-lt"/>
              <a:buAutoNum type="arabicPeriod"/>
            </a:pPr>
            <a:r>
              <a:rPr lang="en-US" sz="1500" dirty="0">
                <a:solidFill>
                  <a:srgbClr val="001746"/>
                </a:solidFill>
                <a:latin typeface="Gotham Book" panose="02000604040000020004" pitchFamily="50" charset="0"/>
              </a:rPr>
              <a:t>Focuses on local relevance using ecologic perspectives to understand multiple determinants of health; </a:t>
            </a:r>
            <a:r>
              <a:rPr lang="en-US" sz="1500" dirty="0">
                <a:latin typeface="Gotham Book" panose="02000604040000020004" pitchFamily="50" charset="0"/>
              </a:rPr>
              <a:t>​</a:t>
            </a:r>
          </a:p>
          <a:p>
            <a:pPr marL="514350" indent="-514350" fontAlgn="base">
              <a:lnSpc>
                <a:spcPct val="120000"/>
              </a:lnSpc>
              <a:spcAft>
                <a:spcPts val="1200"/>
              </a:spcAft>
              <a:buFont typeface="+mj-lt"/>
              <a:buAutoNum type="arabicPeriod"/>
            </a:pPr>
            <a:r>
              <a:rPr lang="en-US" sz="1500" dirty="0">
                <a:solidFill>
                  <a:srgbClr val="001746"/>
                </a:solidFill>
                <a:latin typeface="Gotham Book" panose="02000604040000020004" pitchFamily="50" charset="0"/>
              </a:rPr>
              <a:t>Involves systems development w/ cyclical &amp; iterative process; </a:t>
            </a:r>
            <a:r>
              <a:rPr lang="en-US" sz="1500" dirty="0">
                <a:latin typeface="Gotham Book" panose="02000604040000020004" pitchFamily="50" charset="0"/>
              </a:rPr>
              <a:t>​</a:t>
            </a:r>
          </a:p>
          <a:p>
            <a:pPr marL="514350" indent="-514350" fontAlgn="base">
              <a:lnSpc>
                <a:spcPct val="120000"/>
              </a:lnSpc>
              <a:spcAft>
                <a:spcPts val="1200"/>
              </a:spcAft>
              <a:buFont typeface="+mj-lt"/>
              <a:buAutoNum type="arabicPeriod"/>
            </a:pPr>
            <a:r>
              <a:rPr lang="en-US" sz="1500" dirty="0">
                <a:solidFill>
                  <a:srgbClr val="001746"/>
                </a:solidFill>
                <a:latin typeface="Gotham Book" panose="02000604040000020004" pitchFamily="50" charset="0"/>
              </a:rPr>
              <a:t>Disseminates results to all partners &amp; involves all in process; </a:t>
            </a:r>
            <a:r>
              <a:rPr lang="en-US" sz="1500" dirty="0">
                <a:latin typeface="Gotham Book" panose="02000604040000020004" pitchFamily="50" charset="0"/>
              </a:rPr>
              <a:t>​</a:t>
            </a:r>
          </a:p>
          <a:p>
            <a:pPr marL="514350" indent="-514350" fontAlgn="base">
              <a:lnSpc>
                <a:spcPct val="120000"/>
              </a:lnSpc>
              <a:spcAft>
                <a:spcPts val="1200"/>
              </a:spcAft>
              <a:buFont typeface="+mj-lt"/>
              <a:buAutoNum type="arabicPeriod"/>
            </a:pPr>
            <a:r>
              <a:rPr lang="en-US" sz="1500" dirty="0">
                <a:solidFill>
                  <a:srgbClr val="001746"/>
                </a:solidFill>
                <a:latin typeface="Gotham Book" panose="02000604040000020004" pitchFamily="50" charset="0"/>
              </a:rPr>
              <a:t>Involves a long-term process &amp; commitment to sustainability. </a:t>
            </a:r>
            <a:r>
              <a:rPr lang="en-US" sz="1500" dirty="0">
                <a:latin typeface="Gotham Book" panose="02000604040000020004" pitchFamily="50" charset="0"/>
              </a:rPr>
              <a:t>​</a:t>
            </a:r>
          </a:p>
          <a:p>
            <a:pPr>
              <a:lnSpc>
                <a:spcPct val="120000"/>
              </a:lnSpc>
            </a:pPr>
            <a:endParaRPr lang="en-US" sz="1400" dirty="0">
              <a:latin typeface="Gotham Book" panose="02000604040000020004" pitchFamily="50" charset="0"/>
            </a:endParaRPr>
          </a:p>
        </p:txBody>
      </p:sp>
      <p:sp>
        <p:nvSpPr>
          <p:cNvPr id="4" name="Rectangle 3">
            <a:extLst>
              <a:ext uri="{FF2B5EF4-FFF2-40B4-BE49-F238E27FC236}">
                <a16:creationId xmlns:a16="http://schemas.microsoft.com/office/drawing/2014/main" id="{423A204D-6617-42AE-BD8B-3D7FE9C5F821}"/>
              </a:ext>
            </a:extLst>
          </p:cNvPr>
          <p:cNvSpPr/>
          <p:nvPr/>
        </p:nvSpPr>
        <p:spPr>
          <a:xfrm>
            <a:off x="5977217" y="3244334"/>
            <a:ext cx="237566" cy="369332"/>
          </a:xfrm>
          <a:prstGeom prst="rect">
            <a:avLst/>
          </a:prstGeom>
        </p:spPr>
        <p:txBody>
          <a:bodyPr wrap="none">
            <a:spAutoFit/>
          </a:bodyPr>
          <a:lstStyle/>
          <a:p>
            <a:r>
              <a:rPr lang="en-US" dirty="0"/>
              <a:t> </a:t>
            </a:r>
          </a:p>
        </p:txBody>
      </p:sp>
      <p:pic>
        <p:nvPicPr>
          <p:cNvPr id="6" name="Picture 5">
            <a:extLst>
              <a:ext uri="{FF2B5EF4-FFF2-40B4-BE49-F238E27FC236}">
                <a16:creationId xmlns:a16="http://schemas.microsoft.com/office/drawing/2014/main" id="{C673097D-BE61-4E94-AC99-283F47718FF7}"/>
              </a:ext>
            </a:extLst>
          </p:cNvPr>
          <p:cNvPicPr>
            <a:picLocks noChangeAspect="1"/>
          </p:cNvPicPr>
          <p:nvPr/>
        </p:nvPicPr>
        <p:blipFill rotWithShape="1">
          <a:blip r:embed="rId2">
            <a:extLst>
              <a:ext uri="{28A0092B-C50C-407E-A947-70E740481C1C}">
                <a14:useLocalDpi xmlns:a14="http://schemas.microsoft.com/office/drawing/2010/main" val="0"/>
              </a:ext>
            </a:extLst>
          </a:blip>
          <a:srcRect l="1194" t="10756" r="788" b="8891"/>
          <a:stretch/>
        </p:blipFill>
        <p:spPr>
          <a:xfrm>
            <a:off x="0" y="2046914"/>
            <a:ext cx="5868806" cy="4811086"/>
          </a:xfrm>
          <a:prstGeom prst="rect">
            <a:avLst/>
          </a:prstGeom>
        </p:spPr>
      </p:pic>
    </p:spTree>
    <p:extLst>
      <p:ext uri="{BB962C8B-B14F-4D97-AF65-F5344CB8AC3E}">
        <p14:creationId xmlns:p14="http://schemas.microsoft.com/office/powerpoint/2010/main" val="330240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C6498B-FB55-4789-8921-40A8EBE2DDB1}"/>
              </a:ext>
            </a:extLst>
          </p:cNvPr>
          <p:cNvSpPr>
            <a:spLocks noGrp="1"/>
          </p:cNvSpPr>
          <p:nvPr>
            <p:ph type="title"/>
          </p:nvPr>
        </p:nvSpPr>
        <p:spPr>
          <a:xfrm>
            <a:off x="833002" y="365125"/>
            <a:ext cx="10520702" cy="1325563"/>
          </a:xfrm>
        </p:spPr>
        <p:txBody>
          <a:bodyPr>
            <a:normAutofit/>
          </a:bodyPr>
          <a:lstStyle/>
          <a:p>
            <a:r>
              <a:rPr lang="en-US" b="1">
                <a:solidFill>
                  <a:srgbClr val="FFFFFF"/>
                </a:solidFill>
                <a:latin typeface="Gotham Book" panose="02000604040000020004" pitchFamily="50" charset="0"/>
              </a:rPr>
              <a:t>Methods Used</a:t>
            </a:r>
          </a:p>
        </p:txBody>
      </p:sp>
      <p:sp>
        <p:nvSpPr>
          <p:cNvPr id="3" name="Content Placeholder 2">
            <a:extLst>
              <a:ext uri="{FF2B5EF4-FFF2-40B4-BE49-F238E27FC236}">
                <a16:creationId xmlns:a16="http://schemas.microsoft.com/office/drawing/2014/main" id="{E8140839-EBA7-45B8-818B-491D7C6A524D}"/>
              </a:ext>
            </a:extLst>
          </p:cNvPr>
          <p:cNvSpPr>
            <a:spLocks noGrp="1"/>
          </p:cNvSpPr>
          <p:nvPr>
            <p:ph idx="1"/>
          </p:nvPr>
        </p:nvSpPr>
        <p:spPr>
          <a:xfrm>
            <a:off x="838201" y="2022601"/>
            <a:ext cx="10515598" cy="4369810"/>
          </a:xfrm>
        </p:spPr>
        <p:txBody>
          <a:bodyPr>
            <a:normAutofit lnSpcReduction="10000"/>
          </a:bodyPr>
          <a:lstStyle/>
          <a:p>
            <a:pPr>
              <a:spcAft>
                <a:spcPts val="1200"/>
              </a:spcAft>
            </a:pPr>
            <a:r>
              <a:rPr lang="en-US" sz="2000" dirty="0">
                <a:solidFill>
                  <a:srgbClr val="FFFFFF"/>
                </a:solidFill>
                <a:latin typeface="Gotham Book" panose="02000604040000020004" pitchFamily="50" charset="0"/>
              </a:rPr>
              <a:t>Identification of major domains</a:t>
            </a:r>
          </a:p>
          <a:p>
            <a:pPr>
              <a:spcAft>
                <a:spcPts val="1200"/>
              </a:spcAft>
            </a:pPr>
            <a:r>
              <a:rPr lang="en-US" sz="2000" dirty="0">
                <a:solidFill>
                  <a:srgbClr val="FFFFFF"/>
                </a:solidFill>
                <a:latin typeface="Gotham Book" panose="02000604040000020004" pitchFamily="50" charset="0"/>
              </a:rPr>
              <a:t>Scale development – qualitative interviews, feedback from previous online surveys, standardized scales used in other studies with gay/bi men</a:t>
            </a:r>
          </a:p>
          <a:p>
            <a:pPr>
              <a:spcAft>
                <a:spcPts val="1200"/>
              </a:spcAft>
            </a:pPr>
            <a:r>
              <a:rPr lang="en-US" sz="2000" dirty="0">
                <a:solidFill>
                  <a:srgbClr val="FFFFFF"/>
                </a:solidFill>
                <a:latin typeface="Gotham Book" panose="02000604040000020004" pitchFamily="50" charset="0"/>
              </a:rPr>
              <a:t>Iteratively revised based on external reviews</a:t>
            </a:r>
          </a:p>
          <a:p>
            <a:pPr>
              <a:spcAft>
                <a:spcPts val="1200"/>
              </a:spcAft>
            </a:pPr>
            <a:r>
              <a:rPr lang="en-US" sz="2000" dirty="0">
                <a:solidFill>
                  <a:srgbClr val="FFFFFF"/>
                </a:solidFill>
                <a:latin typeface="Gotham Book" panose="02000604040000020004" pitchFamily="50" charset="0"/>
              </a:rPr>
              <a:t>20-30-minute online survey – based on the expressed priorities of community members</a:t>
            </a:r>
          </a:p>
          <a:p>
            <a:pPr>
              <a:spcAft>
                <a:spcPts val="1200"/>
              </a:spcAft>
            </a:pPr>
            <a:r>
              <a:rPr lang="en-US" sz="2000" dirty="0">
                <a:solidFill>
                  <a:srgbClr val="FFFFFF"/>
                </a:solidFill>
                <a:latin typeface="Gotham Book" panose="02000604040000020004" pitchFamily="50" charset="0"/>
              </a:rPr>
              <a:t>Multilingual – (2014) Arabic, Chinese, English, French, Portuguese, Russian, and Spanish</a:t>
            </a:r>
          </a:p>
          <a:p>
            <a:pPr>
              <a:spcAft>
                <a:spcPts val="1200"/>
              </a:spcAft>
            </a:pPr>
            <a:r>
              <a:rPr lang="en-US" sz="2000" dirty="0">
                <a:solidFill>
                  <a:srgbClr val="FFFFFF"/>
                </a:solidFill>
                <a:latin typeface="Gotham Book" panose="02000604040000020004" pitchFamily="50" charset="0"/>
              </a:rPr>
              <a:t>Community-led quality assurance and validation processes of survey</a:t>
            </a:r>
          </a:p>
          <a:p>
            <a:pPr lvl="1">
              <a:spcAft>
                <a:spcPts val="1200"/>
              </a:spcAft>
              <a:buFont typeface="Courier New" panose="02070309020205020404" pitchFamily="49" charset="0"/>
              <a:buChar char="o"/>
            </a:pPr>
            <a:r>
              <a:rPr lang="en-US" sz="1600" dirty="0">
                <a:solidFill>
                  <a:srgbClr val="FFFFFF"/>
                </a:solidFill>
                <a:latin typeface="Gotham Book" panose="02000604040000020004" pitchFamily="50" charset="0"/>
              </a:rPr>
              <a:t>Beta tested online questionnaire</a:t>
            </a:r>
          </a:p>
          <a:p>
            <a:endParaRPr lang="en-US" sz="2000" dirty="0">
              <a:solidFill>
                <a:srgbClr val="FFFFFF"/>
              </a:solidFill>
              <a:latin typeface="Gotham Book" panose="02000604040000020004" pitchFamily="50" charset="0"/>
            </a:endParaRPr>
          </a:p>
          <a:p>
            <a:pPr marL="0" indent="0">
              <a:buNone/>
            </a:pPr>
            <a:endParaRPr lang="en-US" sz="2000" dirty="0">
              <a:solidFill>
                <a:srgbClr val="FFFFFF"/>
              </a:solidFill>
              <a:latin typeface="Gotham Book" panose="02000604040000020004" pitchFamily="50" charset="0"/>
            </a:endParaRPr>
          </a:p>
        </p:txBody>
      </p:sp>
    </p:spTree>
    <p:extLst>
      <p:ext uri="{BB962C8B-B14F-4D97-AF65-F5344CB8AC3E}">
        <p14:creationId xmlns:p14="http://schemas.microsoft.com/office/powerpoint/2010/main" val="91061920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C6498B-FB55-4789-8921-40A8EBE2DDB1}"/>
              </a:ext>
            </a:extLst>
          </p:cNvPr>
          <p:cNvSpPr>
            <a:spLocks noGrp="1"/>
          </p:cNvSpPr>
          <p:nvPr>
            <p:ph type="title"/>
          </p:nvPr>
        </p:nvSpPr>
        <p:spPr>
          <a:xfrm>
            <a:off x="833002" y="365125"/>
            <a:ext cx="10520702" cy="1325563"/>
          </a:xfrm>
        </p:spPr>
        <p:txBody>
          <a:bodyPr>
            <a:normAutofit/>
          </a:bodyPr>
          <a:lstStyle/>
          <a:p>
            <a:r>
              <a:rPr lang="en-US" b="1">
                <a:solidFill>
                  <a:srgbClr val="FFFFFF"/>
                </a:solidFill>
                <a:latin typeface="Gotham Book" panose="02000604040000020004" pitchFamily="50" charset="0"/>
              </a:rPr>
              <a:t>Methods Used</a:t>
            </a:r>
          </a:p>
        </p:txBody>
      </p:sp>
      <p:sp>
        <p:nvSpPr>
          <p:cNvPr id="3" name="Content Placeholder 2">
            <a:extLst>
              <a:ext uri="{FF2B5EF4-FFF2-40B4-BE49-F238E27FC236}">
                <a16:creationId xmlns:a16="http://schemas.microsoft.com/office/drawing/2014/main" id="{E8140839-EBA7-45B8-818B-491D7C6A524D}"/>
              </a:ext>
            </a:extLst>
          </p:cNvPr>
          <p:cNvSpPr>
            <a:spLocks noGrp="1"/>
          </p:cNvSpPr>
          <p:nvPr>
            <p:ph idx="1"/>
          </p:nvPr>
        </p:nvSpPr>
        <p:spPr>
          <a:xfrm>
            <a:off x="838201" y="2022601"/>
            <a:ext cx="10515598" cy="4369810"/>
          </a:xfrm>
        </p:spPr>
        <p:txBody>
          <a:bodyPr>
            <a:normAutofit/>
          </a:bodyPr>
          <a:lstStyle/>
          <a:p>
            <a:pPr>
              <a:spcAft>
                <a:spcPts val="1200"/>
              </a:spcAft>
            </a:pPr>
            <a:r>
              <a:rPr lang="en-US" sz="2000" dirty="0">
                <a:solidFill>
                  <a:srgbClr val="FFFFFF"/>
                </a:solidFill>
                <a:latin typeface="Gotham Book" panose="02000604040000020004" pitchFamily="50" charset="0"/>
              </a:rPr>
              <a:t>Reliability testing of scales across languages</a:t>
            </a:r>
          </a:p>
          <a:p>
            <a:pPr>
              <a:spcAft>
                <a:spcPts val="1200"/>
              </a:spcAft>
            </a:pPr>
            <a:r>
              <a:rPr lang="en-US" sz="2000" dirty="0">
                <a:solidFill>
                  <a:srgbClr val="FFFFFF"/>
                </a:solidFill>
                <a:latin typeface="Gotham Book" panose="02000604040000020004" pitchFamily="50" charset="0"/>
              </a:rPr>
              <a:t>MPact networks, listservs, e-mail, website, social media, apps</a:t>
            </a:r>
          </a:p>
          <a:p>
            <a:pPr>
              <a:spcAft>
                <a:spcPts val="1200"/>
              </a:spcAft>
            </a:pPr>
            <a:r>
              <a:rPr lang="en-US" sz="2000" dirty="0">
                <a:solidFill>
                  <a:srgbClr val="FFFFFF"/>
                </a:solidFill>
                <a:latin typeface="Gotham Book" panose="02000604040000020004" pitchFamily="50" charset="0"/>
              </a:rPr>
              <a:t>Fitted GEE logistic regression models with robust standard errors</a:t>
            </a:r>
          </a:p>
          <a:p>
            <a:pPr lvl="1">
              <a:spcAft>
                <a:spcPts val="1200"/>
              </a:spcAft>
              <a:buFont typeface="Courier New" panose="02070309020205020404" pitchFamily="49" charset="0"/>
              <a:buChar char="o"/>
            </a:pPr>
            <a:r>
              <a:rPr lang="en-US" sz="1600" dirty="0">
                <a:solidFill>
                  <a:srgbClr val="FFFFFF"/>
                </a:solidFill>
                <a:latin typeface="Gotham Book" panose="02000604040000020004" pitchFamily="50" charset="0"/>
              </a:rPr>
              <a:t>Accounted for clustering by country</a:t>
            </a:r>
          </a:p>
          <a:p>
            <a:pPr>
              <a:spcAft>
                <a:spcPts val="1200"/>
              </a:spcAft>
            </a:pPr>
            <a:r>
              <a:rPr lang="en-US" sz="2000" dirty="0">
                <a:solidFill>
                  <a:srgbClr val="FFFFFF"/>
                </a:solidFill>
                <a:latin typeface="Gotham Book" panose="02000604040000020004" pitchFamily="50" charset="0"/>
              </a:rPr>
              <a:t>Participatory discussion of findings</a:t>
            </a:r>
          </a:p>
          <a:p>
            <a:pPr>
              <a:spcAft>
                <a:spcPts val="1200"/>
              </a:spcAft>
            </a:pPr>
            <a:r>
              <a:rPr lang="en-US" sz="2000" dirty="0">
                <a:solidFill>
                  <a:srgbClr val="FFFFFF"/>
                </a:solidFill>
                <a:latin typeface="Gotham Book" panose="02000604040000020004" pitchFamily="50" charset="0"/>
              </a:rPr>
              <a:t>Community reports, tech briefs</a:t>
            </a:r>
          </a:p>
          <a:p>
            <a:pPr>
              <a:spcAft>
                <a:spcPts val="1200"/>
              </a:spcAft>
            </a:pPr>
            <a:r>
              <a:rPr lang="en-US" sz="2000" dirty="0">
                <a:solidFill>
                  <a:srgbClr val="FFFFFF"/>
                </a:solidFill>
                <a:latin typeface="Gotham Book" panose="02000604040000020004" pitchFamily="50" charset="0"/>
              </a:rPr>
              <a:t>Conference presentations</a:t>
            </a:r>
          </a:p>
          <a:p>
            <a:pPr>
              <a:spcAft>
                <a:spcPts val="1200"/>
              </a:spcAft>
            </a:pPr>
            <a:r>
              <a:rPr lang="en-US" sz="2000" dirty="0">
                <a:solidFill>
                  <a:srgbClr val="FFFFFF"/>
                </a:solidFill>
                <a:latin typeface="Gotham Book" panose="02000604040000020004" pitchFamily="50" charset="0"/>
              </a:rPr>
              <a:t>Peer review journal publications</a:t>
            </a:r>
          </a:p>
          <a:p>
            <a:endParaRPr lang="en-US" sz="2000" dirty="0">
              <a:solidFill>
                <a:srgbClr val="FFFFFF"/>
              </a:solidFill>
              <a:latin typeface="Gotham Book" panose="02000604040000020004" pitchFamily="50" charset="0"/>
            </a:endParaRPr>
          </a:p>
          <a:p>
            <a:pPr marL="0" indent="0">
              <a:buNone/>
            </a:pPr>
            <a:endParaRPr lang="en-US" sz="2000" dirty="0">
              <a:solidFill>
                <a:srgbClr val="FFFFFF"/>
              </a:solidFill>
              <a:latin typeface="Gotham Book" panose="02000604040000020004" pitchFamily="50" charset="0"/>
            </a:endParaRPr>
          </a:p>
        </p:txBody>
      </p:sp>
    </p:spTree>
    <p:extLst>
      <p:ext uri="{BB962C8B-B14F-4D97-AF65-F5344CB8AC3E}">
        <p14:creationId xmlns:p14="http://schemas.microsoft.com/office/powerpoint/2010/main" val="95469777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8E8199D58BFE4B9A3B019107577CB9" ma:contentTypeVersion="12" ma:contentTypeDescription="Create a new document." ma:contentTypeScope="" ma:versionID="3f0dab792855159d972b28f2c7bcd769">
  <xsd:schema xmlns:xsd="http://www.w3.org/2001/XMLSchema" xmlns:xs="http://www.w3.org/2001/XMLSchema" xmlns:p="http://schemas.microsoft.com/office/2006/metadata/properties" xmlns:ns2="6c8a75bf-2057-4e9e-91f9-2970f3dfb2e2" xmlns:ns3="1911e339-ee6f-40e7-aac0-241de102e70f" targetNamespace="http://schemas.microsoft.com/office/2006/metadata/properties" ma:root="true" ma:fieldsID="ddd3de4ab792d78a91472ea02c87b2d9" ns2:_="" ns3:_="">
    <xsd:import namespace="6c8a75bf-2057-4e9e-91f9-2970f3dfb2e2"/>
    <xsd:import namespace="1911e339-ee6f-40e7-aac0-241de102e70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a75bf-2057-4e9e-91f9-2970f3dfb2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11e339-ee6f-40e7-aac0-241de102e70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9B4A27-D2ED-4B0F-A4BA-E10892524AB5}"/>
</file>

<file path=customXml/itemProps2.xml><?xml version="1.0" encoding="utf-8"?>
<ds:datastoreItem xmlns:ds="http://schemas.openxmlformats.org/officeDocument/2006/customXml" ds:itemID="{1419C996-4FEA-4407-86E5-F83EEF138336}">
  <ds:schemaRefs>
    <ds:schemaRef ds:uri="http://purl.org/dc/terms/"/>
    <ds:schemaRef ds:uri="6c8a75bf-2057-4e9e-91f9-2970f3dfb2e2"/>
    <ds:schemaRef ds:uri="http://purl.org/dc/dcmitype/"/>
    <ds:schemaRef ds:uri="http://schemas.microsoft.com/office/2006/documentManagement/types"/>
    <ds:schemaRef ds:uri="http://purl.org/dc/elements/1.1/"/>
    <ds:schemaRef ds:uri="http://schemas.microsoft.com/office/2006/metadata/properties"/>
    <ds:schemaRef ds:uri="1911e339-ee6f-40e7-aac0-241de102e70f"/>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B649B1E-4126-4842-A1A5-58D0F66E22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36</TotalTime>
  <Words>1770</Words>
  <Application>Microsoft Office PowerPoint</Application>
  <PresentationFormat>Widescreen</PresentationFormat>
  <Paragraphs>185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Courier New</vt:lpstr>
      <vt:lpstr>Gotham Book</vt:lpstr>
      <vt:lpstr>Times New Roman</vt:lpstr>
      <vt:lpstr>Office Theme</vt:lpstr>
      <vt:lpstr>Global Men’s Health  and Rights Survey</vt:lpstr>
      <vt:lpstr>Talk Overview</vt:lpstr>
      <vt:lpstr>Global Men’s Health and  Rights Survey</vt:lpstr>
      <vt:lpstr>Why MPact Conducts GMHR</vt:lpstr>
      <vt:lpstr>PowerPoint Presentation</vt:lpstr>
      <vt:lpstr>Approach</vt:lpstr>
      <vt:lpstr>Principles</vt:lpstr>
      <vt:lpstr>Methods Used</vt:lpstr>
      <vt:lpstr>Methods Used</vt:lpstr>
      <vt:lpstr>Survey Domains</vt:lpstr>
      <vt:lpstr>What We’ve Learned</vt:lpstr>
      <vt:lpstr>What We’ve Learned</vt:lpstr>
      <vt:lpstr>How We Use GMHR Findings</vt:lpstr>
      <vt:lpstr>Peer Reviewed Publications</vt:lpstr>
      <vt:lpstr>Community Reports</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Men’s Health  and Rights Survey</dc:title>
  <dc:creator>George Ayala</dc:creator>
  <cp:lastModifiedBy>George Ayala</cp:lastModifiedBy>
  <cp:revision>1</cp:revision>
  <dcterms:created xsi:type="dcterms:W3CDTF">2019-07-18T17:45:48Z</dcterms:created>
  <dcterms:modified xsi:type="dcterms:W3CDTF">2019-07-23T17:09:31Z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0x010100C98E8199D58BFE4B9A3B019107577CB9</vt:lpwstr>
  </property>
</Properties>
</file>